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4"/>
  </p:sldMasterIdLst>
  <p:notesMasterIdLst>
    <p:notesMasterId r:id="rId37"/>
  </p:notesMasterIdLst>
  <p:handoutMasterIdLst>
    <p:handoutMasterId r:id="rId38"/>
  </p:handoutMasterIdLst>
  <p:sldIdLst>
    <p:sldId id="256" r:id="rId5"/>
    <p:sldId id="295" r:id="rId6"/>
    <p:sldId id="339" r:id="rId7"/>
    <p:sldId id="340" r:id="rId8"/>
    <p:sldId id="341" r:id="rId9"/>
    <p:sldId id="342" r:id="rId10"/>
    <p:sldId id="343" r:id="rId11"/>
    <p:sldId id="344" r:id="rId12"/>
    <p:sldId id="345" r:id="rId13"/>
    <p:sldId id="346" r:id="rId14"/>
    <p:sldId id="347" r:id="rId15"/>
    <p:sldId id="348" r:id="rId16"/>
    <p:sldId id="349" r:id="rId17"/>
    <p:sldId id="350" r:id="rId18"/>
    <p:sldId id="351" r:id="rId19"/>
    <p:sldId id="354" r:id="rId20"/>
    <p:sldId id="366" r:id="rId21"/>
    <p:sldId id="367" r:id="rId22"/>
    <p:sldId id="368" r:id="rId23"/>
    <p:sldId id="355" r:id="rId24"/>
    <p:sldId id="356" r:id="rId25"/>
    <p:sldId id="357" r:id="rId26"/>
    <p:sldId id="358" r:id="rId27"/>
    <p:sldId id="352" r:id="rId28"/>
    <p:sldId id="353" r:id="rId29"/>
    <p:sldId id="360" r:id="rId30"/>
    <p:sldId id="365" r:id="rId31"/>
    <p:sldId id="361" r:id="rId32"/>
    <p:sldId id="362" r:id="rId33"/>
    <p:sldId id="363" r:id="rId34"/>
    <p:sldId id="364" r:id="rId35"/>
    <p:sldId id="359" r:id="rId36"/>
  </p:sldIdLst>
  <p:sldSz cx="9144000" cy="6858000" type="screen4x3"/>
  <p:notesSz cx="7099300" cy="10234613"/>
  <p:defaultTextStyle>
    <a:defPPr>
      <a:defRPr lang="en-US"/>
    </a:defPPr>
    <a:lvl1pPr algn="l" rtl="0" fontAlgn="base">
      <a:spcBef>
        <a:spcPct val="0"/>
      </a:spcBef>
      <a:spcAft>
        <a:spcPct val="0"/>
      </a:spcAft>
      <a:defRPr sz="3800" kern="1200">
        <a:solidFill>
          <a:schemeClr val="tx1"/>
        </a:solidFill>
        <a:latin typeface="Tahoma" panose="020B0604030504040204" pitchFamily="34" charset="0"/>
        <a:ea typeface="+mn-ea"/>
        <a:cs typeface="+mn-cs"/>
      </a:defRPr>
    </a:lvl1pPr>
    <a:lvl2pPr marL="457200" algn="l" rtl="0" fontAlgn="base">
      <a:spcBef>
        <a:spcPct val="0"/>
      </a:spcBef>
      <a:spcAft>
        <a:spcPct val="0"/>
      </a:spcAft>
      <a:defRPr sz="3800" kern="1200">
        <a:solidFill>
          <a:schemeClr val="tx1"/>
        </a:solidFill>
        <a:latin typeface="Tahoma" panose="020B0604030504040204" pitchFamily="34" charset="0"/>
        <a:ea typeface="+mn-ea"/>
        <a:cs typeface="+mn-cs"/>
      </a:defRPr>
    </a:lvl2pPr>
    <a:lvl3pPr marL="914400" algn="l" rtl="0" fontAlgn="base">
      <a:spcBef>
        <a:spcPct val="0"/>
      </a:spcBef>
      <a:spcAft>
        <a:spcPct val="0"/>
      </a:spcAft>
      <a:defRPr sz="3800" kern="1200">
        <a:solidFill>
          <a:schemeClr val="tx1"/>
        </a:solidFill>
        <a:latin typeface="Tahoma" panose="020B0604030504040204" pitchFamily="34" charset="0"/>
        <a:ea typeface="+mn-ea"/>
        <a:cs typeface="+mn-cs"/>
      </a:defRPr>
    </a:lvl3pPr>
    <a:lvl4pPr marL="1371600" algn="l" rtl="0" fontAlgn="base">
      <a:spcBef>
        <a:spcPct val="0"/>
      </a:spcBef>
      <a:spcAft>
        <a:spcPct val="0"/>
      </a:spcAft>
      <a:defRPr sz="3800" kern="1200">
        <a:solidFill>
          <a:schemeClr val="tx1"/>
        </a:solidFill>
        <a:latin typeface="Tahoma" panose="020B0604030504040204" pitchFamily="34" charset="0"/>
        <a:ea typeface="+mn-ea"/>
        <a:cs typeface="+mn-cs"/>
      </a:defRPr>
    </a:lvl4pPr>
    <a:lvl5pPr marL="1828800" algn="l" rtl="0" fontAlgn="base">
      <a:spcBef>
        <a:spcPct val="0"/>
      </a:spcBef>
      <a:spcAft>
        <a:spcPct val="0"/>
      </a:spcAft>
      <a:defRPr sz="3800" kern="1200">
        <a:solidFill>
          <a:schemeClr val="tx1"/>
        </a:solidFill>
        <a:latin typeface="Tahoma" panose="020B0604030504040204" pitchFamily="34" charset="0"/>
        <a:ea typeface="+mn-ea"/>
        <a:cs typeface="+mn-cs"/>
      </a:defRPr>
    </a:lvl5pPr>
    <a:lvl6pPr marL="2286000" algn="l" defTabSz="914400" rtl="0" eaLnBrk="1" latinLnBrk="0" hangingPunct="1">
      <a:defRPr sz="3800" kern="1200">
        <a:solidFill>
          <a:schemeClr val="tx1"/>
        </a:solidFill>
        <a:latin typeface="Tahoma" panose="020B0604030504040204" pitchFamily="34" charset="0"/>
        <a:ea typeface="+mn-ea"/>
        <a:cs typeface="+mn-cs"/>
      </a:defRPr>
    </a:lvl6pPr>
    <a:lvl7pPr marL="2743200" algn="l" defTabSz="914400" rtl="0" eaLnBrk="1" latinLnBrk="0" hangingPunct="1">
      <a:defRPr sz="3800" kern="1200">
        <a:solidFill>
          <a:schemeClr val="tx1"/>
        </a:solidFill>
        <a:latin typeface="Tahoma" panose="020B0604030504040204" pitchFamily="34" charset="0"/>
        <a:ea typeface="+mn-ea"/>
        <a:cs typeface="+mn-cs"/>
      </a:defRPr>
    </a:lvl7pPr>
    <a:lvl8pPr marL="3200400" algn="l" defTabSz="914400" rtl="0" eaLnBrk="1" latinLnBrk="0" hangingPunct="1">
      <a:defRPr sz="3800" kern="1200">
        <a:solidFill>
          <a:schemeClr val="tx1"/>
        </a:solidFill>
        <a:latin typeface="Tahoma" panose="020B0604030504040204" pitchFamily="34" charset="0"/>
        <a:ea typeface="+mn-ea"/>
        <a:cs typeface="+mn-cs"/>
      </a:defRPr>
    </a:lvl8pPr>
    <a:lvl9pPr marL="3657600" algn="l" defTabSz="914400" rtl="0" eaLnBrk="1" latinLnBrk="0" hangingPunct="1">
      <a:defRPr sz="3800"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2" userDrawn="1">
          <p15:clr>
            <a:srgbClr val="A4A3A4"/>
          </p15:clr>
        </p15:guide>
        <p15:guide id="2" pos="223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CC"/>
    <a:srgbClr val="00E4A8"/>
    <a:srgbClr val="6600FF"/>
    <a:srgbClr val="E7FAF1"/>
    <a:srgbClr val="E8D1FF"/>
    <a:srgbClr val="FFFFCD"/>
    <a:srgbClr val="FFFFB7"/>
    <a:srgbClr val="C0C0C0"/>
    <a:srgbClr val="00CC00"/>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4" autoAdjust="0"/>
    <p:restoredTop sz="93519" autoAdjust="0"/>
  </p:normalViewPr>
  <p:slideViewPr>
    <p:cSldViewPr>
      <p:cViewPr varScale="1">
        <p:scale>
          <a:sx n="69" d="100"/>
          <a:sy n="69" d="100"/>
        </p:scale>
        <p:origin x="1272" y="78"/>
      </p:cViewPr>
      <p:guideLst>
        <p:guide orient="horz" pos="2160"/>
        <p:guide pos="2880"/>
      </p:guideLst>
    </p:cSldViewPr>
  </p:slideViewPr>
  <p:outlineViewPr>
    <p:cViewPr>
      <p:scale>
        <a:sx n="33" d="100"/>
        <a:sy n="33" d="100"/>
      </p:scale>
      <p:origin x="0" y="6284"/>
    </p:cViewPr>
  </p:outlineViewPr>
  <p:notesTextViewPr>
    <p:cViewPr>
      <p:scale>
        <a:sx n="100" d="100"/>
        <a:sy n="100" d="100"/>
      </p:scale>
      <p:origin x="0" y="0"/>
    </p:cViewPr>
  </p:notesTextViewPr>
  <p:sorterViewPr>
    <p:cViewPr>
      <p:scale>
        <a:sx n="66" d="100"/>
        <a:sy n="66" d="100"/>
      </p:scale>
      <p:origin x="0" y="234"/>
    </p:cViewPr>
  </p:sorterViewPr>
  <p:notesViewPr>
    <p:cSldViewPr>
      <p:cViewPr varScale="1">
        <p:scale>
          <a:sx n="44" d="100"/>
          <a:sy n="44" d="100"/>
        </p:scale>
        <p:origin x="-1552" y="-92"/>
      </p:cViewPr>
      <p:guideLst>
        <p:guide orient="horz" pos="3222"/>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8002" name="Rectangle 2"/>
          <p:cNvSpPr>
            <a:spLocks noGrp="1" noChangeArrowheads="1"/>
          </p:cNvSpPr>
          <p:nvPr>
            <p:ph type="hdr" sz="quarter"/>
          </p:nvPr>
        </p:nvSpPr>
        <p:spPr bwMode="auto">
          <a:xfrm>
            <a:off x="0" y="0"/>
            <a:ext cx="3075488" cy="513254"/>
          </a:xfrm>
          <a:prstGeom prst="rect">
            <a:avLst/>
          </a:prstGeom>
          <a:noFill/>
          <a:ln w="9525">
            <a:noFill/>
            <a:miter lim="800000"/>
            <a:headEnd/>
            <a:tailEnd/>
          </a:ln>
          <a:effectLst/>
        </p:spPr>
        <p:txBody>
          <a:bodyPr vert="horz" wrap="square" lIns="101974" tIns="50986" rIns="101974" bIns="50986" numCol="1" anchor="t" anchorCtr="0" compatLnSpc="1">
            <a:prstTxWarp prst="textNoShape">
              <a:avLst/>
            </a:prstTxWarp>
          </a:bodyPr>
          <a:lstStyle>
            <a:lvl1pPr defTabSz="1019052">
              <a:defRPr sz="1400"/>
            </a:lvl1pPr>
          </a:lstStyle>
          <a:p>
            <a:pPr>
              <a:defRPr/>
            </a:pPr>
            <a:endParaRPr lang="en-US"/>
          </a:p>
        </p:txBody>
      </p:sp>
      <p:sp>
        <p:nvSpPr>
          <p:cNvPr id="128003" name="Rectangle 3"/>
          <p:cNvSpPr>
            <a:spLocks noGrp="1" noChangeArrowheads="1"/>
          </p:cNvSpPr>
          <p:nvPr>
            <p:ph type="dt" sz="quarter" idx="1"/>
          </p:nvPr>
        </p:nvSpPr>
        <p:spPr bwMode="auto">
          <a:xfrm>
            <a:off x="4023812" y="0"/>
            <a:ext cx="3075488" cy="513254"/>
          </a:xfrm>
          <a:prstGeom prst="rect">
            <a:avLst/>
          </a:prstGeom>
          <a:noFill/>
          <a:ln w="9525">
            <a:noFill/>
            <a:miter lim="800000"/>
            <a:headEnd/>
            <a:tailEnd/>
          </a:ln>
          <a:effectLst/>
        </p:spPr>
        <p:txBody>
          <a:bodyPr vert="horz" wrap="square" lIns="101974" tIns="50986" rIns="101974" bIns="50986" numCol="1" anchor="t" anchorCtr="0" compatLnSpc="1">
            <a:prstTxWarp prst="textNoShape">
              <a:avLst/>
            </a:prstTxWarp>
          </a:bodyPr>
          <a:lstStyle>
            <a:lvl1pPr algn="r" defTabSz="1019052">
              <a:defRPr sz="1400"/>
            </a:lvl1pPr>
          </a:lstStyle>
          <a:p>
            <a:pPr>
              <a:defRPr/>
            </a:pPr>
            <a:endParaRPr lang="en-US"/>
          </a:p>
        </p:txBody>
      </p:sp>
      <p:sp>
        <p:nvSpPr>
          <p:cNvPr id="128004" name="Rectangle 4"/>
          <p:cNvSpPr>
            <a:spLocks noGrp="1" noChangeArrowheads="1"/>
          </p:cNvSpPr>
          <p:nvPr>
            <p:ph type="ftr" sz="quarter" idx="2"/>
          </p:nvPr>
        </p:nvSpPr>
        <p:spPr bwMode="auto">
          <a:xfrm>
            <a:off x="0" y="9721359"/>
            <a:ext cx="3075488" cy="513254"/>
          </a:xfrm>
          <a:prstGeom prst="rect">
            <a:avLst/>
          </a:prstGeom>
          <a:noFill/>
          <a:ln w="9525">
            <a:noFill/>
            <a:miter lim="800000"/>
            <a:headEnd/>
            <a:tailEnd/>
          </a:ln>
          <a:effectLst/>
        </p:spPr>
        <p:txBody>
          <a:bodyPr vert="horz" wrap="square" lIns="101974" tIns="50986" rIns="101974" bIns="50986" numCol="1" anchor="b" anchorCtr="0" compatLnSpc="1">
            <a:prstTxWarp prst="textNoShape">
              <a:avLst/>
            </a:prstTxWarp>
          </a:bodyPr>
          <a:lstStyle>
            <a:lvl1pPr defTabSz="1019052">
              <a:defRPr sz="1400"/>
            </a:lvl1pPr>
          </a:lstStyle>
          <a:p>
            <a:pPr>
              <a:defRPr/>
            </a:pPr>
            <a:endParaRPr lang="en-US"/>
          </a:p>
        </p:txBody>
      </p:sp>
      <p:sp>
        <p:nvSpPr>
          <p:cNvPr id="128005" name="Rectangle 5"/>
          <p:cNvSpPr>
            <a:spLocks noGrp="1" noChangeArrowheads="1"/>
          </p:cNvSpPr>
          <p:nvPr>
            <p:ph type="sldNum" sz="quarter" idx="3"/>
          </p:nvPr>
        </p:nvSpPr>
        <p:spPr bwMode="auto">
          <a:xfrm>
            <a:off x="4023812" y="9721359"/>
            <a:ext cx="3075488" cy="513254"/>
          </a:xfrm>
          <a:prstGeom prst="rect">
            <a:avLst/>
          </a:prstGeom>
          <a:noFill/>
          <a:ln w="9525">
            <a:noFill/>
            <a:miter lim="800000"/>
            <a:headEnd/>
            <a:tailEnd/>
          </a:ln>
          <a:effectLst/>
        </p:spPr>
        <p:txBody>
          <a:bodyPr vert="horz" wrap="square" lIns="101974" tIns="50986" rIns="101974" bIns="50986" numCol="1" anchor="b" anchorCtr="0" compatLnSpc="1">
            <a:prstTxWarp prst="textNoShape">
              <a:avLst/>
            </a:prstTxWarp>
          </a:bodyPr>
          <a:lstStyle>
            <a:lvl1pPr algn="r" defTabSz="1017588">
              <a:defRPr sz="1400"/>
            </a:lvl1pPr>
          </a:lstStyle>
          <a:p>
            <a:fld id="{55D8473B-C842-4F7D-BFBB-D418B742CA2C}" type="slidenum">
              <a:rPr lang="en-US"/>
              <a:pPr/>
              <a:t>‹#›</a:t>
            </a:fld>
            <a:endParaRPr lang="en-US"/>
          </a:p>
        </p:txBody>
      </p:sp>
    </p:spTree>
    <p:extLst>
      <p:ext uri="{BB962C8B-B14F-4D97-AF65-F5344CB8AC3E}">
        <p14:creationId xmlns:p14="http://schemas.microsoft.com/office/powerpoint/2010/main" val="1513972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bwMode="auto">
          <a:xfrm>
            <a:off x="0" y="0"/>
            <a:ext cx="3075488" cy="513254"/>
          </a:xfrm>
          <a:prstGeom prst="rect">
            <a:avLst/>
          </a:prstGeom>
          <a:noFill/>
          <a:ln w="9525">
            <a:noFill/>
            <a:miter lim="800000"/>
            <a:headEnd/>
            <a:tailEnd/>
          </a:ln>
          <a:effectLst/>
        </p:spPr>
        <p:txBody>
          <a:bodyPr vert="horz" wrap="square" lIns="101974" tIns="50986" rIns="101974" bIns="50986" numCol="1" anchor="t" anchorCtr="0" compatLnSpc="1">
            <a:prstTxWarp prst="textNoShape">
              <a:avLst/>
            </a:prstTxWarp>
          </a:bodyPr>
          <a:lstStyle>
            <a:lvl1pPr defTabSz="1019052">
              <a:defRPr sz="1400"/>
            </a:lvl1pPr>
          </a:lstStyle>
          <a:p>
            <a:pPr>
              <a:defRPr/>
            </a:pPr>
            <a:endParaRPr lang="en-US"/>
          </a:p>
        </p:txBody>
      </p:sp>
      <p:sp>
        <p:nvSpPr>
          <p:cNvPr id="112643" name="Rectangle 3"/>
          <p:cNvSpPr>
            <a:spLocks noGrp="1" noChangeArrowheads="1"/>
          </p:cNvSpPr>
          <p:nvPr>
            <p:ph type="dt" idx="1"/>
          </p:nvPr>
        </p:nvSpPr>
        <p:spPr bwMode="auto">
          <a:xfrm>
            <a:off x="4023812" y="0"/>
            <a:ext cx="3075488" cy="513254"/>
          </a:xfrm>
          <a:prstGeom prst="rect">
            <a:avLst/>
          </a:prstGeom>
          <a:noFill/>
          <a:ln w="9525">
            <a:noFill/>
            <a:miter lim="800000"/>
            <a:headEnd/>
            <a:tailEnd/>
          </a:ln>
          <a:effectLst/>
        </p:spPr>
        <p:txBody>
          <a:bodyPr vert="horz" wrap="square" lIns="101974" tIns="50986" rIns="101974" bIns="50986" numCol="1" anchor="t" anchorCtr="0" compatLnSpc="1">
            <a:prstTxWarp prst="textNoShape">
              <a:avLst/>
            </a:prstTxWarp>
          </a:bodyPr>
          <a:lstStyle>
            <a:lvl1pPr algn="r" defTabSz="1019052">
              <a:defRPr sz="1400"/>
            </a:lvl1pPr>
          </a:lstStyle>
          <a:p>
            <a:pPr>
              <a:defRPr/>
            </a:pPr>
            <a:endParaRPr lang="en-US"/>
          </a:p>
        </p:txBody>
      </p:sp>
      <p:sp>
        <p:nvSpPr>
          <p:cNvPr id="5124" name="Rectangle 4"/>
          <p:cNvSpPr>
            <a:spLocks noGrp="1" noRot="1" noChangeAspect="1" noChangeArrowheads="1" noTextEdit="1"/>
          </p:cNvSpPr>
          <p:nvPr>
            <p:ph type="sldImg" idx="2"/>
          </p:nvPr>
        </p:nvSpPr>
        <p:spPr bwMode="auto">
          <a:xfrm>
            <a:off x="993775" y="766763"/>
            <a:ext cx="5118100" cy="38401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5" name="Rectangle 5"/>
          <p:cNvSpPr>
            <a:spLocks noGrp="1" noChangeArrowheads="1"/>
          </p:cNvSpPr>
          <p:nvPr>
            <p:ph type="body" sz="quarter" idx="3"/>
          </p:nvPr>
        </p:nvSpPr>
        <p:spPr bwMode="auto">
          <a:xfrm>
            <a:off x="943947" y="4863086"/>
            <a:ext cx="5211406" cy="4604854"/>
          </a:xfrm>
          <a:prstGeom prst="rect">
            <a:avLst/>
          </a:prstGeom>
          <a:noFill/>
          <a:ln w="9525">
            <a:noFill/>
            <a:miter lim="800000"/>
            <a:headEnd/>
            <a:tailEnd/>
          </a:ln>
          <a:effectLst/>
        </p:spPr>
        <p:txBody>
          <a:bodyPr vert="horz" wrap="square" lIns="101974" tIns="50986" rIns="101974" bIns="5098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646" name="Rectangle 6"/>
          <p:cNvSpPr>
            <a:spLocks noGrp="1" noChangeArrowheads="1"/>
          </p:cNvSpPr>
          <p:nvPr>
            <p:ph type="ftr" sz="quarter" idx="4"/>
          </p:nvPr>
        </p:nvSpPr>
        <p:spPr bwMode="auto">
          <a:xfrm>
            <a:off x="0" y="9721359"/>
            <a:ext cx="3075488" cy="513254"/>
          </a:xfrm>
          <a:prstGeom prst="rect">
            <a:avLst/>
          </a:prstGeom>
          <a:noFill/>
          <a:ln w="9525">
            <a:noFill/>
            <a:miter lim="800000"/>
            <a:headEnd/>
            <a:tailEnd/>
          </a:ln>
          <a:effectLst/>
        </p:spPr>
        <p:txBody>
          <a:bodyPr vert="horz" wrap="square" lIns="101974" tIns="50986" rIns="101974" bIns="50986" numCol="1" anchor="b" anchorCtr="0" compatLnSpc="1">
            <a:prstTxWarp prst="textNoShape">
              <a:avLst/>
            </a:prstTxWarp>
          </a:bodyPr>
          <a:lstStyle>
            <a:lvl1pPr defTabSz="1019052">
              <a:defRPr sz="1400"/>
            </a:lvl1pPr>
          </a:lstStyle>
          <a:p>
            <a:pPr>
              <a:defRPr/>
            </a:pPr>
            <a:endParaRPr lang="en-US"/>
          </a:p>
        </p:txBody>
      </p:sp>
      <p:sp>
        <p:nvSpPr>
          <p:cNvPr id="112647" name="Rectangle 7"/>
          <p:cNvSpPr>
            <a:spLocks noGrp="1" noChangeArrowheads="1"/>
          </p:cNvSpPr>
          <p:nvPr>
            <p:ph type="sldNum" sz="quarter" idx="5"/>
          </p:nvPr>
        </p:nvSpPr>
        <p:spPr bwMode="auto">
          <a:xfrm>
            <a:off x="4023812" y="9721359"/>
            <a:ext cx="3075488" cy="513254"/>
          </a:xfrm>
          <a:prstGeom prst="rect">
            <a:avLst/>
          </a:prstGeom>
          <a:noFill/>
          <a:ln w="9525">
            <a:noFill/>
            <a:miter lim="800000"/>
            <a:headEnd/>
            <a:tailEnd/>
          </a:ln>
          <a:effectLst/>
        </p:spPr>
        <p:txBody>
          <a:bodyPr vert="horz" wrap="square" lIns="101974" tIns="50986" rIns="101974" bIns="50986" numCol="1" anchor="b" anchorCtr="0" compatLnSpc="1">
            <a:prstTxWarp prst="textNoShape">
              <a:avLst/>
            </a:prstTxWarp>
          </a:bodyPr>
          <a:lstStyle>
            <a:lvl1pPr algn="r" defTabSz="1017588">
              <a:defRPr sz="1400"/>
            </a:lvl1pPr>
          </a:lstStyle>
          <a:p>
            <a:fld id="{A1E068A0-FBDE-4D20-BE5C-08ACB27D9B41}" type="slidenum">
              <a:rPr lang="en-US"/>
              <a:pPr/>
              <a:t>‹#›</a:t>
            </a:fld>
            <a:endParaRPr lang="en-US"/>
          </a:p>
        </p:txBody>
      </p:sp>
    </p:spTree>
    <p:extLst>
      <p:ext uri="{BB962C8B-B14F-4D97-AF65-F5344CB8AC3E}">
        <p14:creationId xmlns:p14="http://schemas.microsoft.com/office/powerpoint/2010/main" val="37693838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7" descr="Taibah_Small_logo.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06375" y="2286000"/>
            <a:ext cx="5556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Group 2"/>
          <p:cNvGrpSpPr>
            <a:grpSpLocks/>
          </p:cNvGrpSpPr>
          <p:nvPr/>
        </p:nvGrpSpPr>
        <p:grpSpPr bwMode="auto">
          <a:xfrm>
            <a:off x="0" y="2438400"/>
            <a:ext cx="9009063" cy="1052513"/>
            <a:chOff x="0" y="1536"/>
            <a:chExt cx="5675" cy="663"/>
          </a:xfrm>
        </p:grpSpPr>
        <p:sp>
          <p:nvSpPr>
            <p:cNvPr id="6" name="Rectangle 5"/>
            <p:cNvSpPr>
              <a:spLocks noChangeArrowheads="1"/>
            </p:cNvSpPr>
            <p:nvPr/>
          </p:nvSpPr>
          <p:spPr bwMode="auto">
            <a:xfrm>
              <a:off x="427" y="1604"/>
              <a:ext cx="207" cy="299"/>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en-US"/>
            </a:p>
          </p:txBody>
        </p:sp>
        <p:grpSp>
          <p:nvGrpSpPr>
            <p:cNvPr id="7" name="Group 6"/>
            <p:cNvGrpSpPr>
              <a:grpSpLocks/>
            </p:cNvGrpSpPr>
            <p:nvPr/>
          </p:nvGrpSpPr>
          <p:grpSpPr bwMode="auto">
            <a:xfrm>
              <a:off x="263" y="1870"/>
              <a:ext cx="466" cy="299"/>
              <a:chOff x="912" y="2640"/>
              <a:chExt cx="672" cy="432"/>
            </a:xfrm>
          </p:grpSpPr>
          <p:sp>
            <p:nvSpPr>
              <p:cNvPr id="11"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12"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8"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en-US"/>
            </a:p>
          </p:txBody>
        </p:sp>
        <p:sp>
          <p:nvSpPr>
            <p:cNvPr id="9"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10"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65548" name="Rectangle 12"/>
          <p:cNvSpPr>
            <a:spLocks noGrp="1" noChangeArrowheads="1"/>
          </p:cNvSpPr>
          <p:nvPr>
            <p:ph type="ctrTitle"/>
          </p:nvPr>
        </p:nvSpPr>
        <p:spPr>
          <a:xfrm>
            <a:off x="990600" y="1828800"/>
            <a:ext cx="7772400" cy="1143000"/>
          </a:xfrm>
        </p:spPr>
        <p:txBody>
          <a:bodyPr/>
          <a:lstStyle>
            <a:lvl1pPr>
              <a:defRPr/>
            </a:lvl1pPr>
          </a:lstStyle>
          <a:p>
            <a:r>
              <a:rPr lang="en-US"/>
              <a:t>Click to edit Master title style</a:t>
            </a:r>
          </a:p>
        </p:txBody>
      </p:sp>
      <p:sp>
        <p:nvSpPr>
          <p:cNvPr id="6554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sz="3200"/>
            </a:lvl1pPr>
          </a:lstStyle>
          <a:p>
            <a:r>
              <a:rPr lang="en-US"/>
              <a:t>Click to edit Master subtitle style</a:t>
            </a:r>
          </a:p>
        </p:txBody>
      </p:sp>
      <p:sp>
        <p:nvSpPr>
          <p:cNvPr id="13" name="Footer Placeholder 4"/>
          <p:cNvSpPr>
            <a:spLocks noGrp="1"/>
          </p:cNvSpPr>
          <p:nvPr>
            <p:ph type="ftr" sz="quarter" idx="11"/>
          </p:nvPr>
        </p:nvSpPr>
        <p:spPr>
          <a:xfrm>
            <a:off x="3429000" y="6179880"/>
            <a:ext cx="2895600" cy="457200"/>
          </a:xfrm>
        </p:spPr>
        <p:txBody>
          <a:bodyPr/>
          <a:lstStyle/>
          <a:p>
            <a:pPr>
              <a:defRPr/>
            </a:pPr>
            <a:r>
              <a:rPr lang="en-US" dirty="0"/>
              <a:t>COE211: Digital Logic Design</a:t>
            </a:r>
          </a:p>
        </p:txBody>
      </p:sp>
      <p:sp>
        <p:nvSpPr>
          <p:cNvPr id="14" name="Rectangle 13"/>
          <p:cNvSpPr>
            <a:spLocks noGrp="1" noChangeArrowheads="1"/>
          </p:cNvSpPr>
          <p:nvPr>
            <p:ph type="sldNum" sz="quarter" idx="12"/>
          </p:nvPr>
        </p:nvSpPr>
        <p:spPr>
          <a:xfrm>
            <a:off x="6781800" y="6324600"/>
            <a:ext cx="1905000" cy="457200"/>
          </a:xfrm>
          <a:ln/>
        </p:spPr>
        <p:txBody>
          <a:bodyPr/>
          <a:lstStyle>
            <a:lvl1pPr>
              <a:defRPr/>
            </a:lvl1pPr>
          </a:lstStyle>
          <a:p>
            <a:fld id="{CF6537CB-08D3-448B-A7C3-F53F8250312E}" type="slidenum">
              <a:rPr lang="en-US"/>
              <a:pPr/>
              <a:t>‹#›</a:t>
            </a:fld>
            <a:endParaRPr lang="en-US"/>
          </a:p>
        </p:txBody>
      </p:sp>
    </p:spTree>
    <p:extLst>
      <p:ext uri="{BB962C8B-B14F-4D97-AF65-F5344CB8AC3E}">
        <p14:creationId xmlns:p14="http://schemas.microsoft.com/office/powerpoint/2010/main" val="1788124830"/>
      </p:ext>
    </p:extLst>
  </p:cSld>
  <p:clrMapOvr>
    <a:masterClrMapping/>
  </p:clrMapOvr>
  <p:transition spd="slow">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eaLnBrk="1" fontAlgn="base" hangingPunct="1">
              <a:spcBef>
                <a:spcPct val="0"/>
              </a:spcBef>
              <a:spcAft>
                <a:spcPct val="0"/>
              </a:spcAft>
              <a:defRPr lang="en-US" sz="4400" dirty="0">
                <a:solidFill>
                  <a:schemeClr val="tx2"/>
                </a:solidFill>
                <a:effectLst>
                  <a:outerShdw blurRad="38100" dist="38100" dir="2700000" algn="tl">
                    <a:srgbClr val="C0C0C0"/>
                  </a:outerShdw>
                </a:effectLst>
                <a:latin typeface="+mj-lt"/>
                <a:ea typeface="+mj-ea"/>
                <a:cs typeface="+mj-cs"/>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xfrm>
            <a:off x="914400" y="6324600"/>
            <a:ext cx="1905000" cy="457200"/>
          </a:xfrm>
          <a:ln/>
        </p:spPr>
        <p:txBody>
          <a:bodyPr/>
          <a:lstStyle>
            <a:lvl1pPr>
              <a:defRPr/>
            </a:lvl1pPr>
          </a:lstStyle>
          <a:p>
            <a:pPr>
              <a:defRPr/>
            </a:pPr>
            <a:fld id="{26C47621-688B-4928-98F7-750F8A5B3B57}" type="datetime1">
              <a:rPr lang="en-US"/>
              <a:pPr>
                <a:defRPr/>
              </a:pPr>
              <a:t>11/11/2020</a:t>
            </a:fld>
            <a:endParaRPr lang="en-US"/>
          </a:p>
        </p:txBody>
      </p:sp>
      <p:sp>
        <p:nvSpPr>
          <p:cNvPr id="8" name="Rectangle 12"/>
          <p:cNvSpPr>
            <a:spLocks noGrp="1" noChangeArrowheads="1"/>
          </p:cNvSpPr>
          <p:nvPr>
            <p:ph type="ftr" sz="quarter" idx="11"/>
          </p:nvPr>
        </p:nvSpPr>
        <p:spPr>
          <a:xfrm>
            <a:off x="3352800" y="6324600"/>
            <a:ext cx="2895600" cy="457200"/>
          </a:xfrm>
          <a:ln/>
        </p:spPr>
        <p:txBody>
          <a:bodyPr/>
          <a:lstStyle>
            <a:lvl1pPr>
              <a:defRPr/>
            </a:lvl1pPr>
          </a:lstStyle>
          <a:p>
            <a:pPr>
              <a:defRPr/>
            </a:pPr>
            <a:r>
              <a:rPr lang="en-US" dirty="0"/>
              <a:t>COE211: Digital Logic Design</a:t>
            </a:r>
          </a:p>
        </p:txBody>
      </p:sp>
      <p:sp>
        <p:nvSpPr>
          <p:cNvPr id="9" name="Rectangle 13"/>
          <p:cNvSpPr>
            <a:spLocks noGrp="1" noChangeArrowheads="1"/>
          </p:cNvSpPr>
          <p:nvPr>
            <p:ph type="sldNum" sz="quarter" idx="12"/>
          </p:nvPr>
        </p:nvSpPr>
        <p:spPr>
          <a:xfrm>
            <a:off x="6781800" y="6324600"/>
            <a:ext cx="1905000" cy="457200"/>
          </a:xfrm>
          <a:ln/>
        </p:spPr>
        <p:txBody>
          <a:bodyPr/>
          <a:lstStyle>
            <a:lvl1pPr>
              <a:defRPr/>
            </a:lvl1pPr>
          </a:lstStyle>
          <a:p>
            <a:fld id="{CF6537CB-08D3-448B-A7C3-F53F8250312E}" type="slidenum">
              <a:rPr lang="en-US"/>
              <a:pPr/>
              <a:t>‹#›</a:t>
            </a:fld>
            <a:endParaRPr lang="en-US"/>
          </a:p>
        </p:txBody>
      </p:sp>
    </p:spTree>
    <p:extLst>
      <p:ext uri="{BB962C8B-B14F-4D97-AF65-F5344CB8AC3E}">
        <p14:creationId xmlns:p14="http://schemas.microsoft.com/office/powerpoint/2010/main" val="1655145452"/>
      </p:ext>
    </p:extLst>
  </p:cSld>
  <p:clrMapOvr>
    <a:masterClrMapping/>
  </p:clrMapOvr>
  <p:transition spd="slow">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9275" y="76200"/>
            <a:ext cx="2044700" cy="6096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76200"/>
            <a:ext cx="5984875" cy="6096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xfrm>
            <a:off x="914400" y="6324600"/>
            <a:ext cx="1905000" cy="457200"/>
          </a:xfrm>
          <a:ln/>
        </p:spPr>
        <p:txBody>
          <a:bodyPr/>
          <a:lstStyle>
            <a:lvl1pPr>
              <a:defRPr/>
            </a:lvl1pPr>
          </a:lstStyle>
          <a:p>
            <a:pPr>
              <a:defRPr/>
            </a:pPr>
            <a:fld id="{26C47621-688B-4928-98F7-750F8A5B3B57}" type="datetime1">
              <a:rPr lang="en-US"/>
              <a:pPr>
                <a:defRPr/>
              </a:pPr>
              <a:t>11/11/2020</a:t>
            </a:fld>
            <a:endParaRPr lang="en-US"/>
          </a:p>
        </p:txBody>
      </p:sp>
      <p:sp>
        <p:nvSpPr>
          <p:cNvPr id="8" name="Rectangle 12"/>
          <p:cNvSpPr>
            <a:spLocks noGrp="1" noChangeArrowheads="1"/>
          </p:cNvSpPr>
          <p:nvPr>
            <p:ph type="ftr" sz="quarter" idx="11"/>
          </p:nvPr>
        </p:nvSpPr>
        <p:spPr>
          <a:xfrm>
            <a:off x="3352800" y="6324600"/>
            <a:ext cx="2895600" cy="457200"/>
          </a:xfrm>
          <a:ln/>
        </p:spPr>
        <p:txBody>
          <a:bodyPr/>
          <a:lstStyle>
            <a:lvl1pPr>
              <a:defRPr/>
            </a:lvl1pPr>
          </a:lstStyle>
          <a:p>
            <a:pPr>
              <a:defRPr/>
            </a:pPr>
            <a:r>
              <a:rPr lang="en-US" dirty="0"/>
              <a:t>COE211: Digital Logic Design</a:t>
            </a:r>
          </a:p>
        </p:txBody>
      </p:sp>
      <p:sp>
        <p:nvSpPr>
          <p:cNvPr id="9" name="Rectangle 13"/>
          <p:cNvSpPr>
            <a:spLocks noGrp="1" noChangeArrowheads="1"/>
          </p:cNvSpPr>
          <p:nvPr>
            <p:ph type="sldNum" sz="quarter" idx="12"/>
          </p:nvPr>
        </p:nvSpPr>
        <p:spPr>
          <a:xfrm>
            <a:off x="6781800" y="6324600"/>
            <a:ext cx="1905000" cy="457200"/>
          </a:xfrm>
          <a:ln/>
        </p:spPr>
        <p:txBody>
          <a:bodyPr/>
          <a:lstStyle>
            <a:lvl1pPr>
              <a:defRPr/>
            </a:lvl1pPr>
          </a:lstStyle>
          <a:p>
            <a:fld id="{CF6537CB-08D3-448B-A7C3-F53F8250312E}" type="slidenum">
              <a:rPr lang="en-US"/>
              <a:pPr/>
              <a:t>‹#›</a:t>
            </a:fld>
            <a:endParaRPr lang="en-US"/>
          </a:p>
        </p:txBody>
      </p:sp>
    </p:spTree>
    <p:extLst>
      <p:ext uri="{BB962C8B-B14F-4D97-AF65-F5344CB8AC3E}">
        <p14:creationId xmlns:p14="http://schemas.microsoft.com/office/powerpoint/2010/main" val="4150785491"/>
      </p:ext>
    </p:extLst>
  </p:cSld>
  <p:clrMapOvr>
    <a:masterClrMapping/>
  </p:clrMapOvr>
  <p:transition spd="slow">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eaLnBrk="1" fontAlgn="base" hangingPunct="1">
              <a:spcBef>
                <a:spcPct val="0"/>
              </a:spcBef>
              <a:spcAft>
                <a:spcPct val="0"/>
              </a:spcAft>
              <a:defRPr lang="en-US" sz="4400" dirty="0">
                <a:solidFill>
                  <a:schemeClr val="tx2"/>
                </a:solidFill>
                <a:effectLst>
                  <a:outerShdw blurRad="38100" dist="38100" dir="2700000" algn="tl">
                    <a:srgbClr val="C0C0C0"/>
                  </a:outerShdw>
                </a:effectLst>
                <a:latin typeface="+mj-lt"/>
                <a:ea typeface="+mj-ea"/>
                <a:cs typeface="+mj-cs"/>
              </a:defRPr>
            </a:lvl1pPr>
          </a:lstStyle>
          <a:p>
            <a:r>
              <a:rPr lang="en-US" dirty="0"/>
              <a:t>Click to edit Master title style</a:t>
            </a:r>
          </a:p>
        </p:txBody>
      </p:sp>
      <p:sp>
        <p:nvSpPr>
          <p:cNvPr id="3" name="Content Placeholder 2"/>
          <p:cNvSpPr>
            <a:spLocks noGrp="1"/>
          </p:cNvSpPr>
          <p:nvPr>
            <p:ph idx="1"/>
          </p:nvPr>
        </p:nvSpPr>
        <p:spPr/>
        <p:txBody>
          <a:bodyPr/>
          <a:lstStyle>
            <a:lvl2pPr>
              <a:defRPr>
                <a:solidFill>
                  <a:schemeClr val="tx2">
                    <a:lumMod val="75000"/>
                  </a:schemeClr>
                </a:solidFill>
              </a:defRPr>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1"/>
          <p:cNvSpPr>
            <a:spLocks noGrp="1" noChangeArrowheads="1"/>
          </p:cNvSpPr>
          <p:nvPr>
            <p:ph type="dt" sz="half" idx="10"/>
          </p:nvPr>
        </p:nvSpPr>
        <p:spPr>
          <a:ln/>
        </p:spPr>
        <p:txBody>
          <a:bodyPr/>
          <a:lstStyle>
            <a:lvl1pPr>
              <a:defRPr/>
            </a:lvl1pPr>
          </a:lstStyle>
          <a:p>
            <a:pPr>
              <a:defRPr/>
            </a:pPr>
            <a:fld id="{26C47621-688B-4928-98F7-750F8A5B3B57}" type="datetime1">
              <a:rPr lang="en-US"/>
              <a:pPr>
                <a:defRPr/>
              </a:pPr>
              <a:t>11/11/2020</a:t>
            </a:fld>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COE211: Digital Logic Design</a:t>
            </a:r>
          </a:p>
        </p:txBody>
      </p:sp>
      <p:sp>
        <p:nvSpPr>
          <p:cNvPr id="6" name="Rectangle 13"/>
          <p:cNvSpPr>
            <a:spLocks noGrp="1" noChangeArrowheads="1"/>
          </p:cNvSpPr>
          <p:nvPr>
            <p:ph type="sldNum" sz="quarter" idx="12"/>
          </p:nvPr>
        </p:nvSpPr>
        <p:spPr>
          <a:ln/>
        </p:spPr>
        <p:txBody>
          <a:bodyPr/>
          <a:lstStyle>
            <a:lvl1pPr>
              <a:defRPr/>
            </a:lvl1pPr>
          </a:lstStyle>
          <a:p>
            <a:fld id="{CF6537CB-08D3-448B-A7C3-F53F8250312E}" type="slidenum">
              <a:rPr lang="en-US"/>
              <a:pPr/>
              <a:t>‹#›</a:t>
            </a:fld>
            <a:endParaRPr lang="en-US"/>
          </a:p>
        </p:txBody>
      </p:sp>
    </p:spTree>
    <p:extLst>
      <p:ext uri="{BB962C8B-B14F-4D97-AF65-F5344CB8AC3E}">
        <p14:creationId xmlns:p14="http://schemas.microsoft.com/office/powerpoint/2010/main" val="2801692819"/>
      </p:ext>
    </p:extLst>
  </p:cSld>
  <p:clrMapOvr>
    <a:masterClrMapping/>
  </p:clrMapOvr>
  <p:transition spd="slow">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fld id="{7E2D1FFC-CDD7-4A08-B25D-E6E9642CE3BF}" type="datetime1">
              <a:rPr lang="en-US"/>
              <a:pPr>
                <a:defRPr/>
              </a:pPr>
              <a:t>11/11/2020</a:t>
            </a:fld>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CE221 - Dr. Emad Aboelela</a:t>
            </a:r>
          </a:p>
        </p:txBody>
      </p:sp>
      <p:sp>
        <p:nvSpPr>
          <p:cNvPr id="6" name="Rectangle 13"/>
          <p:cNvSpPr>
            <a:spLocks noGrp="1" noChangeArrowheads="1"/>
          </p:cNvSpPr>
          <p:nvPr>
            <p:ph type="sldNum" sz="quarter" idx="12"/>
          </p:nvPr>
        </p:nvSpPr>
        <p:spPr>
          <a:ln/>
        </p:spPr>
        <p:txBody>
          <a:bodyPr/>
          <a:lstStyle>
            <a:lvl1pPr>
              <a:defRPr/>
            </a:lvl1pPr>
          </a:lstStyle>
          <a:p>
            <a:fld id="{7E424BE5-A0C2-4DD4-8F89-9C1D21DA819D}" type="slidenum">
              <a:rPr lang="en-US"/>
              <a:pPr/>
              <a:t>‹#›</a:t>
            </a:fld>
            <a:endParaRPr lang="en-US"/>
          </a:p>
        </p:txBody>
      </p:sp>
    </p:spTree>
    <p:extLst>
      <p:ext uri="{BB962C8B-B14F-4D97-AF65-F5344CB8AC3E}">
        <p14:creationId xmlns:p14="http://schemas.microsoft.com/office/powerpoint/2010/main" val="1640951375"/>
      </p:ext>
    </p:extLst>
  </p:cSld>
  <p:clrMapOvr>
    <a:masterClrMapping/>
  </p:clrMapOvr>
  <p:transition spd="slow">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eaLnBrk="1" fontAlgn="base" hangingPunct="1">
              <a:spcBef>
                <a:spcPct val="0"/>
              </a:spcBef>
              <a:spcAft>
                <a:spcPct val="0"/>
              </a:spcAft>
              <a:defRPr lang="en-US" sz="4400" dirty="0">
                <a:solidFill>
                  <a:schemeClr val="tx2"/>
                </a:solidFill>
                <a:effectLst>
                  <a:outerShdw blurRad="38100" dist="38100" dir="2700000" algn="tl">
                    <a:srgbClr val="C0C0C0"/>
                  </a:outerShdw>
                </a:effectLst>
                <a:latin typeface="+mj-lt"/>
                <a:ea typeface="+mj-ea"/>
                <a:cs typeface="+mj-cs"/>
              </a:defRPr>
            </a:lvl1pPr>
          </a:lstStyle>
          <a:p>
            <a:r>
              <a:rPr lang="en-US" dirty="0"/>
              <a:t>Click to edit Master title style</a:t>
            </a:r>
          </a:p>
        </p:txBody>
      </p:sp>
      <p:sp>
        <p:nvSpPr>
          <p:cNvPr id="3" name="Content Placeholder 2"/>
          <p:cNvSpPr>
            <a:spLocks noGrp="1"/>
          </p:cNvSpPr>
          <p:nvPr>
            <p:ph sz="half" idx="1"/>
          </p:nvPr>
        </p:nvSpPr>
        <p:spPr>
          <a:xfrm>
            <a:off x="762000" y="1219200"/>
            <a:ext cx="40005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1219200"/>
            <a:ext cx="40005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fld id="{7956394A-1576-4EE1-BFE4-91A958E93AD1}" type="datetime1">
              <a:rPr lang="en-US"/>
              <a:pPr>
                <a:defRPr/>
              </a:pPr>
              <a:t>11/11/2020</a:t>
            </a:fld>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a:t>CE221 - Dr. Emad Aboelela</a:t>
            </a:r>
          </a:p>
        </p:txBody>
      </p:sp>
      <p:sp>
        <p:nvSpPr>
          <p:cNvPr id="7" name="Rectangle 13"/>
          <p:cNvSpPr>
            <a:spLocks noGrp="1" noChangeArrowheads="1"/>
          </p:cNvSpPr>
          <p:nvPr>
            <p:ph type="sldNum" sz="quarter" idx="12"/>
          </p:nvPr>
        </p:nvSpPr>
        <p:spPr>
          <a:ln/>
        </p:spPr>
        <p:txBody>
          <a:bodyPr/>
          <a:lstStyle>
            <a:lvl1pPr>
              <a:defRPr/>
            </a:lvl1pPr>
          </a:lstStyle>
          <a:p>
            <a:fld id="{B5AABD96-3487-446E-B1AB-22D7481B23D5}" type="slidenum">
              <a:rPr lang="en-US"/>
              <a:pPr/>
              <a:t>‹#›</a:t>
            </a:fld>
            <a:endParaRPr lang="en-US"/>
          </a:p>
        </p:txBody>
      </p:sp>
    </p:spTree>
    <p:extLst>
      <p:ext uri="{BB962C8B-B14F-4D97-AF65-F5344CB8AC3E}">
        <p14:creationId xmlns:p14="http://schemas.microsoft.com/office/powerpoint/2010/main" val="1935745554"/>
      </p:ext>
    </p:extLst>
  </p:cSld>
  <p:clrMapOvr>
    <a:masterClrMapping/>
  </p:clrMapOvr>
  <p:transition spd="slow">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fld id="{6EE124CF-5E67-4510-AA55-EB3FCF72CC4B}" type="datetime1">
              <a:rPr lang="en-US"/>
              <a:pPr>
                <a:defRPr/>
              </a:pPr>
              <a:t>11/11/2020</a:t>
            </a:fld>
            <a:endParaRPr lang="en-US"/>
          </a:p>
        </p:txBody>
      </p:sp>
      <p:sp>
        <p:nvSpPr>
          <p:cNvPr id="8" name="Rectangle 12"/>
          <p:cNvSpPr>
            <a:spLocks noGrp="1" noChangeArrowheads="1"/>
          </p:cNvSpPr>
          <p:nvPr>
            <p:ph type="ftr" sz="quarter" idx="11"/>
          </p:nvPr>
        </p:nvSpPr>
        <p:spPr>
          <a:ln/>
        </p:spPr>
        <p:txBody>
          <a:bodyPr/>
          <a:lstStyle>
            <a:lvl1pPr>
              <a:defRPr/>
            </a:lvl1pPr>
          </a:lstStyle>
          <a:p>
            <a:pPr>
              <a:defRPr/>
            </a:pPr>
            <a:r>
              <a:rPr lang="en-US"/>
              <a:t>CE221 - Dr. Emad Aboelela</a:t>
            </a:r>
          </a:p>
        </p:txBody>
      </p:sp>
      <p:sp>
        <p:nvSpPr>
          <p:cNvPr id="9" name="Rectangle 13"/>
          <p:cNvSpPr>
            <a:spLocks noGrp="1" noChangeArrowheads="1"/>
          </p:cNvSpPr>
          <p:nvPr>
            <p:ph type="sldNum" sz="quarter" idx="12"/>
          </p:nvPr>
        </p:nvSpPr>
        <p:spPr>
          <a:ln/>
        </p:spPr>
        <p:txBody>
          <a:bodyPr/>
          <a:lstStyle>
            <a:lvl1pPr>
              <a:defRPr/>
            </a:lvl1pPr>
          </a:lstStyle>
          <a:p>
            <a:fld id="{0DE7F776-732A-4049-9B0D-F486E81EA05B}" type="slidenum">
              <a:rPr lang="en-US"/>
              <a:pPr/>
              <a:t>‹#›</a:t>
            </a:fld>
            <a:endParaRPr lang="en-US"/>
          </a:p>
        </p:txBody>
      </p:sp>
    </p:spTree>
    <p:extLst>
      <p:ext uri="{BB962C8B-B14F-4D97-AF65-F5344CB8AC3E}">
        <p14:creationId xmlns:p14="http://schemas.microsoft.com/office/powerpoint/2010/main" val="4243105026"/>
      </p:ext>
    </p:extLst>
  </p:cSld>
  <p:clrMapOvr>
    <a:masterClrMapping/>
  </p:clrMapOvr>
  <p:transition spd="slow">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sz="4400" dirty="0">
                <a:solidFill>
                  <a:schemeClr val="tx2"/>
                </a:solidFill>
                <a:effectLst>
                  <a:outerShdw blurRad="38100" dist="38100" dir="2700000" algn="tl">
                    <a:srgbClr val="C0C0C0"/>
                  </a:outerShdw>
                </a:effectLst>
                <a:latin typeface="+mj-lt"/>
                <a:ea typeface="+mj-ea"/>
                <a:cs typeface="+mj-cs"/>
              </a:defRPr>
            </a:lvl1pPr>
          </a:lstStyle>
          <a:p>
            <a:r>
              <a:rPr lang="en-US" dirty="0"/>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fld id="{40118FE6-9A67-41D5-B9FB-EAC26A9506A0}" type="datetime1">
              <a:rPr lang="en-US"/>
              <a:pPr>
                <a:defRPr/>
              </a:pPr>
              <a:t>11/11/2020</a:t>
            </a:fld>
            <a:endParaRPr lang="en-US"/>
          </a:p>
        </p:txBody>
      </p:sp>
      <p:sp>
        <p:nvSpPr>
          <p:cNvPr id="5" name="Rectangle 13"/>
          <p:cNvSpPr>
            <a:spLocks noGrp="1" noChangeArrowheads="1"/>
          </p:cNvSpPr>
          <p:nvPr>
            <p:ph type="sldNum" sz="quarter" idx="12"/>
          </p:nvPr>
        </p:nvSpPr>
        <p:spPr>
          <a:ln/>
        </p:spPr>
        <p:txBody>
          <a:bodyPr/>
          <a:lstStyle>
            <a:lvl1pPr>
              <a:defRPr/>
            </a:lvl1pPr>
          </a:lstStyle>
          <a:p>
            <a:fld id="{0053D61B-953E-4B67-8DDF-9EF74BC53DC9}" type="slidenum">
              <a:rPr lang="en-US"/>
              <a:pPr/>
              <a:t>‹#›</a:t>
            </a:fld>
            <a:endParaRPr lang="en-US"/>
          </a:p>
        </p:txBody>
      </p:sp>
      <p:sp>
        <p:nvSpPr>
          <p:cNvPr id="6" name="Footer Placeholder 4"/>
          <p:cNvSpPr>
            <a:spLocks noGrp="1"/>
          </p:cNvSpPr>
          <p:nvPr>
            <p:ph type="ftr" sz="quarter" idx="11"/>
          </p:nvPr>
        </p:nvSpPr>
        <p:spPr>
          <a:xfrm>
            <a:off x="3352800" y="6324600"/>
            <a:ext cx="2895600" cy="457200"/>
          </a:xfrm>
        </p:spPr>
        <p:txBody>
          <a:bodyPr/>
          <a:lstStyle/>
          <a:p>
            <a:pPr>
              <a:defRPr/>
            </a:pPr>
            <a:r>
              <a:rPr lang="en-US" dirty="0"/>
              <a:t>COE211: Digital Logic Design</a:t>
            </a:r>
          </a:p>
        </p:txBody>
      </p:sp>
    </p:spTree>
    <p:extLst>
      <p:ext uri="{BB962C8B-B14F-4D97-AF65-F5344CB8AC3E}">
        <p14:creationId xmlns:p14="http://schemas.microsoft.com/office/powerpoint/2010/main" val="2182456166"/>
      </p:ext>
    </p:extLst>
  </p:cSld>
  <p:clrMapOvr>
    <a:masterClrMapping/>
  </p:clrMapOvr>
  <p:transition spd="slow">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fld id="{523081BB-DBAD-4568-9D3A-D71BA34431C8}" type="datetime1">
              <a:rPr lang="en-US"/>
              <a:pPr>
                <a:defRPr/>
              </a:pPr>
              <a:t>11/11/2020</a:t>
            </a:fld>
            <a:endParaRPr lang="en-US"/>
          </a:p>
        </p:txBody>
      </p:sp>
      <p:sp>
        <p:nvSpPr>
          <p:cNvPr id="4" name="Rectangle 13"/>
          <p:cNvSpPr>
            <a:spLocks noGrp="1" noChangeArrowheads="1"/>
          </p:cNvSpPr>
          <p:nvPr>
            <p:ph type="sldNum" sz="quarter" idx="12"/>
          </p:nvPr>
        </p:nvSpPr>
        <p:spPr>
          <a:ln/>
        </p:spPr>
        <p:txBody>
          <a:bodyPr/>
          <a:lstStyle>
            <a:lvl1pPr>
              <a:defRPr/>
            </a:lvl1pPr>
          </a:lstStyle>
          <a:p>
            <a:fld id="{81F25A6E-2005-4F82-A344-FC234B5DE0F5}" type="slidenum">
              <a:rPr lang="en-US"/>
              <a:pPr/>
              <a:t>‹#›</a:t>
            </a:fld>
            <a:endParaRPr lang="en-US"/>
          </a:p>
        </p:txBody>
      </p:sp>
      <p:sp>
        <p:nvSpPr>
          <p:cNvPr id="5" name="Footer Placeholder 4"/>
          <p:cNvSpPr>
            <a:spLocks noGrp="1"/>
          </p:cNvSpPr>
          <p:nvPr>
            <p:ph type="ftr" sz="quarter" idx="11"/>
          </p:nvPr>
        </p:nvSpPr>
        <p:spPr>
          <a:xfrm>
            <a:off x="3352800" y="6324600"/>
            <a:ext cx="2895600" cy="457200"/>
          </a:xfrm>
        </p:spPr>
        <p:txBody>
          <a:bodyPr/>
          <a:lstStyle/>
          <a:p>
            <a:pPr>
              <a:defRPr/>
            </a:pPr>
            <a:r>
              <a:rPr lang="en-US" dirty="0"/>
              <a:t>COE211: Digital Logic Design</a:t>
            </a:r>
          </a:p>
        </p:txBody>
      </p:sp>
    </p:spTree>
    <p:extLst>
      <p:ext uri="{BB962C8B-B14F-4D97-AF65-F5344CB8AC3E}">
        <p14:creationId xmlns:p14="http://schemas.microsoft.com/office/powerpoint/2010/main" val="287993311"/>
      </p:ext>
    </p:extLst>
  </p:cSld>
  <p:clrMapOvr>
    <a:masterClrMapping/>
  </p:clrMapOvr>
  <p:transition spd="slow">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fld id="{825E1090-2FD7-49C6-A7DE-849050B10854}" type="datetime1">
              <a:rPr lang="en-US"/>
              <a:pPr>
                <a:defRPr/>
              </a:pPr>
              <a:t>11/11/2020</a:t>
            </a:fld>
            <a:endParaRPr lang="en-US"/>
          </a:p>
        </p:txBody>
      </p:sp>
      <p:sp>
        <p:nvSpPr>
          <p:cNvPr id="7" name="Rectangle 13"/>
          <p:cNvSpPr>
            <a:spLocks noGrp="1" noChangeArrowheads="1"/>
          </p:cNvSpPr>
          <p:nvPr>
            <p:ph type="sldNum" sz="quarter" idx="12"/>
          </p:nvPr>
        </p:nvSpPr>
        <p:spPr>
          <a:ln/>
        </p:spPr>
        <p:txBody>
          <a:bodyPr/>
          <a:lstStyle>
            <a:lvl1pPr>
              <a:defRPr/>
            </a:lvl1pPr>
          </a:lstStyle>
          <a:p>
            <a:fld id="{5443E5BE-1DD0-45AE-885A-7256D35B99AB}" type="slidenum">
              <a:rPr lang="en-US"/>
              <a:pPr/>
              <a:t>‹#›</a:t>
            </a:fld>
            <a:endParaRPr lang="en-US"/>
          </a:p>
        </p:txBody>
      </p:sp>
      <p:sp>
        <p:nvSpPr>
          <p:cNvPr id="8" name="Footer Placeholder 4"/>
          <p:cNvSpPr>
            <a:spLocks noGrp="1"/>
          </p:cNvSpPr>
          <p:nvPr>
            <p:ph type="ftr" sz="quarter" idx="11"/>
          </p:nvPr>
        </p:nvSpPr>
        <p:spPr>
          <a:xfrm>
            <a:off x="3352800" y="6324600"/>
            <a:ext cx="2895600" cy="457200"/>
          </a:xfrm>
        </p:spPr>
        <p:txBody>
          <a:bodyPr/>
          <a:lstStyle/>
          <a:p>
            <a:pPr>
              <a:defRPr/>
            </a:pPr>
            <a:r>
              <a:rPr lang="en-US" dirty="0"/>
              <a:t>COE211: Digital Logic Design</a:t>
            </a:r>
          </a:p>
        </p:txBody>
      </p:sp>
    </p:spTree>
    <p:extLst>
      <p:ext uri="{BB962C8B-B14F-4D97-AF65-F5344CB8AC3E}">
        <p14:creationId xmlns:p14="http://schemas.microsoft.com/office/powerpoint/2010/main" val="2314930396"/>
      </p:ext>
    </p:extLst>
  </p:cSld>
  <p:clrMapOvr>
    <a:masterClrMapping/>
  </p:clrMapOvr>
  <p:transition spd="slow">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Rectangle 11"/>
          <p:cNvSpPr>
            <a:spLocks noGrp="1" noChangeArrowheads="1"/>
          </p:cNvSpPr>
          <p:nvPr>
            <p:ph type="dt" sz="half" idx="10"/>
          </p:nvPr>
        </p:nvSpPr>
        <p:spPr>
          <a:xfrm>
            <a:off x="914400" y="6324600"/>
            <a:ext cx="1905000" cy="457200"/>
          </a:xfrm>
          <a:ln/>
        </p:spPr>
        <p:txBody>
          <a:bodyPr/>
          <a:lstStyle>
            <a:lvl1pPr>
              <a:defRPr/>
            </a:lvl1pPr>
          </a:lstStyle>
          <a:p>
            <a:pPr>
              <a:defRPr/>
            </a:pPr>
            <a:fld id="{26C47621-688B-4928-98F7-750F8A5B3B57}" type="datetime1">
              <a:rPr lang="en-US"/>
              <a:pPr>
                <a:defRPr/>
              </a:pPr>
              <a:t>11/11/2020</a:t>
            </a:fld>
            <a:endParaRPr lang="en-US"/>
          </a:p>
        </p:txBody>
      </p:sp>
      <p:sp>
        <p:nvSpPr>
          <p:cNvPr id="9" name="Rectangle 12"/>
          <p:cNvSpPr>
            <a:spLocks noGrp="1" noChangeArrowheads="1"/>
          </p:cNvSpPr>
          <p:nvPr>
            <p:ph type="ftr" sz="quarter" idx="11"/>
          </p:nvPr>
        </p:nvSpPr>
        <p:spPr>
          <a:xfrm>
            <a:off x="3352800" y="6324600"/>
            <a:ext cx="2895600" cy="457200"/>
          </a:xfrm>
          <a:ln/>
        </p:spPr>
        <p:txBody>
          <a:bodyPr/>
          <a:lstStyle>
            <a:lvl1pPr>
              <a:defRPr/>
            </a:lvl1pPr>
          </a:lstStyle>
          <a:p>
            <a:pPr>
              <a:defRPr/>
            </a:pPr>
            <a:r>
              <a:rPr lang="en-US" dirty="0"/>
              <a:t>COE211: Digital Logic Design</a:t>
            </a:r>
          </a:p>
        </p:txBody>
      </p:sp>
      <p:sp>
        <p:nvSpPr>
          <p:cNvPr id="10" name="Rectangle 13"/>
          <p:cNvSpPr>
            <a:spLocks noGrp="1" noChangeArrowheads="1"/>
          </p:cNvSpPr>
          <p:nvPr>
            <p:ph type="sldNum" sz="quarter" idx="12"/>
          </p:nvPr>
        </p:nvSpPr>
        <p:spPr>
          <a:xfrm>
            <a:off x="6781800" y="6324600"/>
            <a:ext cx="1905000" cy="457200"/>
          </a:xfrm>
          <a:ln/>
        </p:spPr>
        <p:txBody>
          <a:bodyPr/>
          <a:lstStyle>
            <a:lvl1pPr>
              <a:defRPr/>
            </a:lvl1pPr>
          </a:lstStyle>
          <a:p>
            <a:fld id="{CF6537CB-08D3-448B-A7C3-F53F8250312E}" type="slidenum">
              <a:rPr lang="en-US"/>
              <a:pPr/>
              <a:t>‹#›</a:t>
            </a:fld>
            <a:endParaRPr lang="en-US"/>
          </a:p>
        </p:txBody>
      </p:sp>
    </p:spTree>
    <p:extLst>
      <p:ext uri="{BB962C8B-B14F-4D97-AF65-F5344CB8AC3E}">
        <p14:creationId xmlns:p14="http://schemas.microsoft.com/office/powerpoint/2010/main" val="374655084"/>
      </p:ext>
    </p:extLst>
  </p:cSld>
  <p:clrMapOvr>
    <a:masterClrMapping/>
  </p:clrMapOvr>
  <p:transition spd="slow">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descr="Taibah_Small_logo.JPG"/>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282575" y="125413"/>
            <a:ext cx="5556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520" name="Rectangle 8"/>
          <p:cNvSpPr>
            <a:spLocks noChangeArrowheads="1"/>
          </p:cNvSpPr>
          <p:nvPr/>
        </p:nvSpPr>
        <p:spPr bwMode="gray">
          <a:xfrm>
            <a:off x="442913" y="957263"/>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lIns="91429" tIns="45714" rIns="91429" bIns="45714" anchor="ctr"/>
          <a:lstStyle/>
          <a:p>
            <a:pPr algn="ctr">
              <a:defRPr/>
            </a:pPr>
            <a:endParaRPr kumimoji="1" lang="en-US" sz="2400"/>
          </a:p>
        </p:txBody>
      </p:sp>
      <p:sp>
        <p:nvSpPr>
          <p:cNvPr id="1028" name="Rectangle 9"/>
          <p:cNvSpPr>
            <a:spLocks noGrp="1" noChangeArrowheads="1"/>
          </p:cNvSpPr>
          <p:nvPr>
            <p:ph type="title"/>
          </p:nvPr>
        </p:nvSpPr>
        <p:spPr bwMode="auto">
          <a:xfrm>
            <a:off x="1150938" y="76200"/>
            <a:ext cx="7793037"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b" anchorCtr="0" compatLnSpc="1">
            <a:prstTxWarp prst="textNoShape">
              <a:avLst/>
            </a:prstTxWarp>
          </a:bodyPr>
          <a:lstStyle/>
          <a:p>
            <a:pPr lvl="0"/>
            <a:r>
              <a:rPr lang="en-US" dirty="0"/>
              <a:t>Click to edit Master title style</a:t>
            </a:r>
          </a:p>
        </p:txBody>
      </p:sp>
      <p:sp>
        <p:nvSpPr>
          <p:cNvPr id="1029" name="Rectangle 10"/>
          <p:cNvSpPr>
            <a:spLocks noGrp="1" noChangeArrowheads="1"/>
          </p:cNvSpPr>
          <p:nvPr>
            <p:ph type="body" idx="1"/>
          </p:nvPr>
        </p:nvSpPr>
        <p:spPr bwMode="auto">
          <a:xfrm>
            <a:off x="762000" y="1219200"/>
            <a:ext cx="81534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4523" name="Rectangle 11"/>
          <p:cNvSpPr>
            <a:spLocks noGrp="1" noChangeArrowheads="1"/>
          </p:cNvSpPr>
          <p:nvPr>
            <p:ph type="dt" sz="half" idx="2"/>
          </p:nvPr>
        </p:nvSpPr>
        <p:spPr bwMode="auto">
          <a:xfrm>
            <a:off x="914400" y="6324600"/>
            <a:ext cx="1905000" cy="457200"/>
          </a:xfrm>
          <a:prstGeom prst="rect">
            <a:avLst/>
          </a:prstGeom>
          <a:noFill/>
          <a:ln w="9525">
            <a:noFill/>
            <a:miter lim="800000"/>
            <a:headEnd/>
            <a:tailEnd/>
          </a:ln>
          <a:effectLst/>
        </p:spPr>
        <p:txBody>
          <a:bodyPr vert="horz" wrap="square" lIns="91429" tIns="45714" rIns="91429" bIns="45714" numCol="1" anchor="b" anchorCtr="0" compatLnSpc="1">
            <a:prstTxWarp prst="textNoShape">
              <a:avLst/>
            </a:prstTxWarp>
          </a:bodyPr>
          <a:lstStyle>
            <a:lvl1pPr>
              <a:defRPr sz="1200"/>
            </a:lvl1pPr>
          </a:lstStyle>
          <a:p>
            <a:pPr>
              <a:defRPr/>
            </a:pPr>
            <a:fld id="{F40EB9C1-9736-4098-A0AE-0F2F51CB2C58}" type="datetime1">
              <a:rPr lang="en-US"/>
              <a:pPr>
                <a:defRPr/>
              </a:pPr>
              <a:t>11/11/2020</a:t>
            </a:fld>
            <a:endParaRPr lang="en-US"/>
          </a:p>
        </p:txBody>
      </p:sp>
      <p:sp>
        <p:nvSpPr>
          <p:cNvPr id="64524" name="Rectangle 12"/>
          <p:cNvSpPr>
            <a:spLocks noGrp="1" noChangeArrowheads="1"/>
          </p:cNvSpPr>
          <p:nvPr>
            <p:ph type="ftr" sz="quarter" idx="3"/>
          </p:nvPr>
        </p:nvSpPr>
        <p:spPr bwMode="auto">
          <a:xfrm>
            <a:off x="3352800" y="6324600"/>
            <a:ext cx="2895600" cy="457200"/>
          </a:xfrm>
          <a:prstGeom prst="rect">
            <a:avLst/>
          </a:prstGeom>
          <a:noFill/>
          <a:ln w="9525">
            <a:noFill/>
            <a:miter lim="800000"/>
            <a:headEnd/>
            <a:tailEnd/>
          </a:ln>
          <a:effectLst/>
        </p:spPr>
        <p:txBody>
          <a:bodyPr vert="horz" wrap="square" lIns="91429" tIns="45714" rIns="91429" bIns="45714" numCol="1" anchor="b" anchorCtr="0" compatLnSpc="1">
            <a:prstTxWarp prst="textNoShape">
              <a:avLst/>
            </a:prstTxWarp>
          </a:bodyPr>
          <a:lstStyle>
            <a:lvl1pPr algn="ctr">
              <a:defRPr sz="1200"/>
            </a:lvl1pPr>
          </a:lstStyle>
          <a:p>
            <a:pPr>
              <a:defRPr/>
            </a:pPr>
            <a:r>
              <a:rPr lang="en-US" dirty="0"/>
              <a:t>COE211: Digital Logic Design</a:t>
            </a:r>
          </a:p>
        </p:txBody>
      </p:sp>
      <p:sp>
        <p:nvSpPr>
          <p:cNvPr id="64525" name="Rectangle 13"/>
          <p:cNvSpPr>
            <a:spLocks noGrp="1" noChangeArrowheads="1"/>
          </p:cNvSpPr>
          <p:nvPr>
            <p:ph type="sldNum" sz="quarter" idx="4"/>
          </p:nvPr>
        </p:nvSpPr>
        <p:spPr bwMode="auto">
          <a:xfrm>
            <a:off x="6781800" y="6324600"/>
            <a:ext cx="1905000" cy="457200"/>
          </a:xfrm>
          <a:prstGeom prst="rect">
            <a:avLst/>
          </a:prstGeom>
          <a:noFill/>
          <a:ln w="9525">
            <a:noFill/>
            <a:miter lim="800000"/>
            <a:headEnd/>
            <a:tailEnd/>
          </a:ln>
          <a:effectLst/>
        </p:spPr>
        <p:txBody>
          <a:bodyPr vert="horz" wrap="square" lIns="91429" tIns="45714" rIns="91429" bIns="45714" numCol="1" anchor="b" anchorCtr="0" compatLnSpc="1">
            <a:prstTxWarp prst="textNoShape">
              <a:avLst/>
            </a:prstTxWarp>
          </a:bodyPr>
          <a:lstStyle>
            <a:lvl1pPr algn="r">
              <a:defRPr sz="1200"/>
            </a:lvl1pPr>
          </a:lstStyle>
          <a:p>
            <a:fld id="{B5AA67E2-B2C0-44D1-8FA3-5AA51A45340F}" type="slidenum">
              <a:rPr lang="en-US"/>
              <a:pPr/>
              <a:t>‹#›</a:t>
            </a:fld>
            <a:endParaRPr lang="en-US"/>
          </a:p>
        </p:txBody>
      </p:sp>
      <p:sp>
        <p:nvSpPr>
          <p:cNvPr id="14" name="Rectangle 5"/>
          <p:cNvSpPr>
            <a:spLocks noChangeArrowheads="1"/>
          </p:cNvSpPr>
          <p:nvPr userDrawn="1"/>
        </p:nvSpPr>
        <p:spPr bwMode="auto">
          <a:xfrm>
            <a:off x="754063" y="381000"/>
            <a:ext cx="328612"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en-US"/>
          </a:p>
        </p:txBody>
      </p:sp>
      <p:sp>
        <p:nvSpPr>
          <p:cNvPr id="15" name="Rectangle 7"/>
          <p:cNvSpPr>
            <a:spLocks noChangeArrowheads="1"/>
          </p:cNvSpPr>
          <p:nvPr userDrawn="1"/>
        </p:nvSpPr>
        <p:spPr bwMode="auto">
          <a:xfrm>
            <a:off x="493713" y="803275"/>
            <a:ext cx="422275" cy="474663"/>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16" name="Rectangle 8"/>
          <p:cNvSpPr>
            <a:spLocks noChangeArrowheads="1"/>
          </p:cNvSpPr>
          <p:nvPr userDrawn="1"/>
        </p:nvSpPr>
        <p:spPr bwMode="auto">
          <a:xfrm>
            <a:off x="863600" y="803275"/>
            <a:ext cx="369888"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en-US"/>
          </a:p>
        </p:txBody>
      </p:sp>
      <p:sp>
        <p:nvSpPr>
          <p:cNvPr id="17" name="Rectangle 9"/>
          <p:cNvSpPr>
            <a:spLocks noChangeArrowheads="1"/>
          </p:cNvSpPr>
          <p:nvPr userDrawn="1"/>
        </p:nvSpPr>
        <p:spPr bwMode="auto">
          <a:xfrm>
            <a:off x="76200" y="73025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4039" r:id="rId1"/>
    <p:sldLayoutId id="2147484029" r:id="rId2"/>
    <p:sldLayoutId id="2147484030" r:id="rId3"/>
    <p:sldLayoutId id="2147484031" r:id="rId4"/>
    <p:sldLayoutId id="2147484032" r:id="rId5"/>
    <p:sldLayoutId id="2147484033" r:id="rId6"/>
    <p:sldLayoutId id="2147484034" r:id="rId7"/>
    <p:sldLayoutId id="2147484035" r:id="rId8"/>
    <p:sldLayoutId id="2147484036" r:id="rId9"/>
    <p:sldLayoutId id="2147484037" r:id="rId10"/>
    <p:sldLayoutId id="2147484038" r:id="rId11"/>
  </p:sldLayoutIdLst>
  <p:transition spd="slow">
    <p:random/>
  </p:transition>
  <p:hf hdr="0"/>
  <p:txStyles>
    <p:titleStyle>
      <a:lvl1pPr algn="l" rtl="0" eaLnBrk="1" fontAlgn="base" hangingPunct="1">
        <a:spcBef>
          <a:spcPct val="0"/>
        </a:spcBef>
        <a:spcAft>
          <a:spcPct val="0"/>
        </a:spcAft>
        <a:defRPr lang="en-US" sz="4400" dirty="0" smtClean="0">
          <a:solidFill>
            <a:schemeClr val="tx2"/>
          </a:solidFill>
          <a:effectLst>
            <a:outerShdw blurRad="38100" dist="38100" dir="2700000" algn="tl">
              <a:srgbClr val="C0C0C0"/>
            </a:outerShdw>
          </a:effectLst>
          <a:latin typeface="+mj-lt"/>
          <a:ea typeface="+mj-ea"/>
          <a:cs typeface="+mj-cs"/>
        </a:defRPr>
      </a:lvl1pPr>
      <a:lvl2pPr algn="l" rtl="0" eaLnBrk="1" fontAlgn="base" hangingPunct="1">
        <a:spcBef>
          <a:spcPct val="0"/>
        </a:spcBef>
        <a:spcAft>
          <a:spcPct val="0"/>
        </a:spcAft>
        <a:defRPr sz="4400">
          <a:solidFill>
            <a:schemeClr val="tx2"/>
          </a:solidFill>
          <a:latin typeface="Tahoma" pitchFamily="34" charset="0"/>
        </a:defRPr>
      </a:lvl2pPr>
      <a:lvl3pPr algn="l" rtl="0" eaLnBrk="1" fontAlgn="base" hangingPunct="1">
        <a:spcBef>
          <a:spcPct val="0"/>
        </a:spcBef>
        <a:spcAft>
          <a:spcPct val="0"/>
        </a:spcAft>
        <a:defRPr sz="4400">
          <a:solidFill>
            <a:schemeClr val="tx2"/>
          </a:solidFill>
          <a:latin typeface="Tahoma" pitchFamily="34" charset="0"/>
        </a:defRPr>
      </a:lvl3pPr>
      <a:lvl4pPr algn="l" rtl="0" eaLnBrk="1" fontAlgn="base" hangingPunct="1">
        <a:spcBef>
          <a:spcPct val="0"/>
        </a:spcBef>
        <a:spcAft>
          <a:spcPct val="0"/>
        </a:spcAft>
        <a:defRPr sz="4400">
          <a:solidFill>
            <a:schemeClr val="tx2"/>
          </a:solidFill>
          <a:latin typeface="Tahoma" pitchFamily="34" charset="0"/>
        </a:defRPr>
      </a:lvl4pPr>
      <a:lvl5pPr algn="l" rtl="0" eaLnBrk="1" fontAlgn="base" hangingPunct="1">
        <a:spcBef>
          <a:spcPct val="0"/>
        </a:spcBef>
        <a:spcAft>
          <a:spcPct val="0"/>
        </a:spcAft>
        <a:defRPr sz="4400">
          <a:solidFill>
            <a:schemeClr val="tx2"/>
          </a:solidFill>
          <a:latin typeface="Tahoma" pitchFamily="34" charset="0"/>
        </a:defRPr>
      </a:lvl5pPr>
      <a:lvl6pPr marL="457200" algn="l" rtl="0" eaLnBrk="1" fontAlgn="base" hangingPunct="1">
        <a:spcBef>
          <a:spcPct val="0"/>
        </a:spcBef>
        <a:spcAft>
          <a:spcPct val="0"/>
        </a:spcAft>
        <a:defRPr sz="4400">
          <a:solidFill>
            <a:schemeClr val="tx2"/>
          </a:solidFill>
          <a:latin typeface="Tahoma" pitchFamily="34" charset="0"/>
        </a:defRPr>
      </a:lvl6pPr>
      <a:lvl7pPr marL="914400" algn="l" rtl="0" eaLnBrk="1" fontAlgn="base" hangingPunct="1">
        <a:spcBef>
          <a:spcPct val="0"/>
        </a:spcBef>
        <a:spcAft>
          <a:spcPct val="0"/>
        </a:spcAft>
        <a:defRPr sz="4400">
          <a:solidFill>
            <a:schemeClr val="tx2"/>
          </a:solidFill>
          <a:latin typeface="Tahoma" pitchFamily="34" charset="0"/>
        </a:defRPr>
      </a:lvl7pPr>
      <a:lvl8pPr marL="1371600" algn="l" rtl="0" eaLnBrk="1" fontAlgn="base" hangingPunct="1">
        <a:spcBef>
          <a:spcPct val="0"/>
        </a:spcBef>
        <a:spcAft>
          <a:spcPct val="0"/>
        </a:spcAft>
        <a:defRPr sz="4400">
          <a:solidFill>
            <a:schemeClr val="tx2"/>
          </a:solidFill>
          <a:latin typeface="Tahoma" pitchFamily="34" charset="0"/>
        </a:defRPr>
      </a:lvl8pPr>
      <a:lvl9pPr marL="1828800" algn="l" rtl="0" eaLnBrk="1" fontAlgn="base" hangingPunct="1">
        <a:spcBef>
          <a:spcPct val="0"/>
        </a:spcBef>
        <a:spcAft>
          <a:spcPct val="0"/>
        </a:spcAft>
        <a:defRPr sz="4400">
          <a:solidFill>
            <a:schemeClr val="tx2"/>
          </a:solidFill>
          <a:latin typeface="Tahoma" pitchFamily="34" charset="0"/>
        </a:defRPr>
      </a:lvl9pPr>
    </p:titleStyle>
    <p:bodyStyle>
      <a:lvl1pPr marL="342900" indent="-342900" algn="l" rtl="0" eaLnBrk="1" fontAlgn="base" hangingPunct="1">
        <a:spcBef>
          <a:spcPct val="20000"/>
        </a:spcBef>
        <a:spcAft>
          <a:spcPct val="0"/>
        </a:spcAft>
        <a:buClr>
          <a:schemeClr val="folHlink"/>
        </a:buClr>
        <a:buSzPct val="60000"/>
        <a:buFont typeface="Wingdings" panose="05000000000000000000" pitchFamily="2" charset="2"/>
        <a:buChar char="n"/>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anose="05000000000000000000" pitchFamily="2" charset="2"/>
        <a:buChar char="n"/>
        <a:defRPr sz="20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anose="05000000000000000000" pitchFamily="2" charset="2"/>
        <a:buChar char="n"/>
        <a:defRPr sz="16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anose="05000000000000000000" pitchFamily="2" charset="2"/>
        <a:buChar char="n"/>
        <a:defRPr sz="14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14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14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14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0.png"/><Relationship Id="rId4" Type="http://schemas.openxmlformats.org/officeDocument/2006/relationships/image" Target="../media/image29.emf"/></Relationships>
</file>

<file path=ppt/slides/_rels/slide27.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2.xml"/><Relationship Id="rId4" Type="http://schemas.openxmlformats.org/officeDocument/2006/relationships/image" Target="../media/image30.png"/></Relationships>
</file>

<file path=ppt/slides/_rels/slide28.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90600" y="1828800"/>
            <a:ext cx="7924800" cy="1143000"/>
          </a:xfrm>
        </p:spPr>
        <p:txBody>
          <a:bodyPr/>
          <a:lstStyle/>
          <a:p>
            <a:pPr eaLnBrk="1" hangingPunct="1"/>
            <a:r>
              <a:rPr lang="en-US" dirty="0"/>
              <a:t>COE211: Digital Logic Design</a:t>
            </a:r>
            <a:endParaRPr lang="en-US" dirty="0">
              <a:cs typeface="Times New Roman" panose="02020603050405020304" pitchFamily="18" charset="0"/>
            </a:endParaRPr>
          </a:p>
        </p:txBody>
      </p:sp>
      <p:sp>
        <p:nvSpPr>
          <p:cNvPr id="3075" name="Rectangle 3"/>
          <p:cNvSpPr>
            <a:spLocks noGrp="1" noChangeArrowheads="1"/>
          </p:cNvSpPr>
          <p:nvPr>
            <p:ph type="subTitle" idx="1"/>
          </p:nvPr>
        </p:nvSpPr>
        <p:spPr>
          <a:xfrm>
            <a:off x="990600" y="3886200"/>
            <a:ext cx="6781800" cy="1905000"/>
          </a:xfrm>
        </p:spPr>
        <p:txBody>
          <a:bodyPr/>
          <a:lstStyle/>
          <a:p>
            <a:r>
              <a:rPr lang="en-US" dirty="0"/>
              <a:t>Registers and Counters</a:t>
            </a:r>
          </a:p>
        </p:txBody>
      </p:sp>
    </p:spTree>
  </p:cSld>
  <p:clrMapOvr>
    <a:masterClrMapping/>
  </p:clrMapOvr>
  <p:transition spd="slow">
    <p:rand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Serial Addition</a:t>
            </a:r>
          </a:p>
        </p:txBody>
      </p:sp>
      <p:sp>
        <p:nvSpPr>
          <p:cNvPr id="3" name="Content Placeholder 2"/>
          <p:cNvSpPr>
            <a:spLocks noGrp="1"/>
          </p:cNvSpPr>
          <p:nvPr>
            <p:ph idx="1"/>
          </p:nvPr>
        </p:nvSpPr>
        <p:spPr>
          <a:xfrm>
            <a:off x="381000" y="1243884"/>
            <a:ext cx="8153400" cy="5156916"/>
          </a:xfrm>
        </p:spPr>
        <p:txBody>
          <a:bodyPr/>
          <a:lstStyle/>
          <a:p>
            <a:r>
              <a:rPr lang="en-US" sz="1800" dirty="0"/>
              <a:t>Addition is a “serial” process</a:t>
            </a:r>
          </a:p>
          <a:p>
            <a:pPr lvl="1"/>
            <a:r>
              <a:rPr lang="en-US" sz="1600" dirty="0"/>
              <a:t>Need to determine carry before next significant bit is added</a:t>
            </a:r>
          </a:p>
          <a:p>
            <a:pPr lvl="1"/>
            <a:r>
              <a:rPr lang="en-US" sz="1600" dirty="0"/>
              <a:t>We can use shift</a:t>
            </a:r>
            <a:br>
              <a:rPr lang="en-US" sz="1600" dirty="0"/>
            </a:br>
            <a:r>
              <a:rPr lang="en-US" sz="1600" dirty="0"/>
              <a:t>registers to add </a:t>
            </a:r>
            <a:br>
              <a:rPr lang="en-US" sz="1600" dirty="0"/>
            </a:br>
            <a:r>
              <a:rPr lang="en-US" sz="1600" dirty="0"/>
              <a:t>bits one-by-one</a:t>
            </a:r>
          </a:p>
          <a:p>
            <a:pPr lvl="1"/>
            <a:r>
              <a:rPr lang="en-US" sz="1600" dirty="0"/>
              <a:t>Only one-bit </a:t>
            </a:r>
            <a:br>
              <a:rPr lang="en-US" sz="1600" dirty="0"/>
            </a:br>
            <a:r>
              <a:rPr lang="en-US" sz="1600" dirty="0"/>
              <a:t>adder needed</a:t>
            </a:r>
          </a:p>
          <a:p>
            <a:r>
              <a:rPr lang="en-US" sz="2000" dirty="0"/>
              <a:t>Initial state:</a:t>
            </a:r>
          </a:p>
          <a:p>
            <a:pPr lvl="1"/>
            <a:r>
              <a:rPr lang="en-US" sz="1600" dirty="0"/>
              <a:t>Augend and </a:t>
            </a:r>
            <a:br>
              <a:rPr lang="en-US" sz="1600" dirty="0"/>
            </a:br>
            <a:r>
              <a:rPr lang="en-US" sz="1600" dirty="0"/>
              <a:t>addend in A and B</a:t>
            </a:r>
          </a:p>
          <a:p>
            <a:r>
              <a:rPr lang="en-US" sz="1800" dirty="0"/>
              <a:t>Shift control</a:t>
            </a:r>
          </a:p>
          <a:p>
            <a:pPr lvl="1"/>
            <a:r>
              <a:rPr lang="en-US" sz="1600" dirty="0"/>
              <a:t>Controls (stops) </a:t>
            </a:r>
            <a:br>
              <a:rPr lang="en-US" sz="1600" dirty="0"/>
            </a:br>
            <a:r>
              <a:rPr lang="en-US" sz="1600" dirty="0"/>
              <a:t>addition</a:t>
            </a:r>
          </a:p>
          <a:p>
            <a:r>
              <a:rPr lang="en-US" sz="1800" dirty="0"/>
              <a:t>How can we handle carry?</a:t>
            </a:r>
          </a:p>
          <a:p>
            <a:pPr lvl="1"/>
            <a:r>
              <a:rPr lang="en-US" sz="1600" dirty="0"/>
              <a:t>Feedback via D FF</a:t>
            </a:r>
          </a:p>
          <a:p>
            <a:pPr lvl="1"/>
            <a:r>
              <a:rPr lang="en-US" sz="1600" dirty="0"/>
              <a:t>Carry is saved in D FF</a:t>
            </a:r>
          </a:p>
          <a:p>
            <a:r>
              <a:rPr lang="en-US" sz="1800" dirty="0"/>
              <a:t>Where is the result?</a:t>
            </a:r>
          </a:p>
          <a:p>
            <a:pPr lvl="1"/>
            <a:r>
              <a:rPr lang="en-US" sz="1600" dirty="0"/>
              <a:t>Register A after n shifts</a:t>
            </a:r>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pic>
        <p:nvPicPr>
          <p:cNvPr id="7" name="Picture 6"/>
          <p:cNvPicPr>
            <a:picLocks noChangeAspect="1"/>
          </p:cNvPicPr>
          <p:nvPr/>
        </p:nvPicPr>
        <p:blipFill>
          <a:blip r:embed="rId2"/>
          <a:stretch>
            <a:fillRect/>
          </a:stretch>
        </p:blipFill>
        <p:spPr>
          <a:xfrm>
            <a:off x="3558286" y="1909956"/>
            <a:ext cx="5509514" cy="4490844"/>
          </a:xfrm>
          <a:prstGeom prst="rect">
            <a:avLst/>
          </a:prstGeom>
        </p:spPr>
      </p:pic>
      <p:sp>
        <p:nvSpPr>
          <p:cNvPr id="5" name="Footer Placeholder 4"/>
          <p:cNvSpPr>
            <a:spLocks noGrp="1"/>
          </p:cNvSpPr>
          <p:nvPr>
            <p:ph type="ftr" sz="quarter" idx="11"/>
          </p:nvPr>
        </p:nvSpPr>
        <p:spPr/>
        <p:txBody>
          <a:bodyPr/>
          <a:lstStyle/>
          <a:p>
            <a:pPr>
              <a:defRPr/>
            </a:pPr>
            <a:r>
              <a:rPr lang="en-US"/>
              <a:t>COE211: Digital Logic Design</a:t>
            </a:r>
            <a:endParaRPr lang="en-US" dirty="0"/>
          </a:p>
        </p:txBody>
      </p:sp>
      <p:sp>
        <p:nvSpPr>
          <p:cNvPr id="6" name="Slide Number Placeholder 5"/>
          <p:cNvSpPr>
            <a:spLocks noGrp="1"/>
          </p:cNvSpPr>
          <p:nvPr>
            <p:ph type="sldNum" sz="quarter" idx="12"/>
          </p:nvPr>
        </p:nvSpPr>
        <p:spPr/>
        <p:txBody>
          <a:bodyPr/>
          <a:lstStyle/>
          <a:p>
            <a:fld id="{CF6537CB-08D3-448B-A7C3-F53F8250312E}" type="slidenum">
              <a:rPr lang="en-US" smtClean="0"/>
              <a:pPr/>
              <a:t>10</a:t>
            </a:fld>
            <a:endParaRPr lang="en-US"/>
          </a:p>
        </p:txBody>
      </p:sp>
    </p:spTree>
    <p:extLst>
      <p:ext uri="{BB962C8B-B14F-4D97-AF65-F5344CB8AC3E}">
        <p14:creationId xmlns:p14="http://schemas.microsoft.com/office/powerpoint/2010/main" val="530766808"/>
      </p:ext>
    </p:extLst>
  </p:cSld>
  <p:clrMapOvr>
    <a:masterClrMapping/>
  </p:clrMapOvr>
  <p:transition spd="slow">
    <p:rand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Universal Shift Register</a:t>
            </a:r>
          </a:p>
        </p:txBody>
      </p:sp>
      <p:sp>
        <p:nvSpPr>
          <p:cNvPr id="3" name="Content Placeholder 2"/>
          <p:cNvSpPr>
            <a:spLocks noGrp="1"/>
          </p:cNvSpPr>
          <p:nvPr>
            <p:ph idx="1"/>
          </p:nvPr>
        </p:nvSpPr>
        <p:spPr>
          <a:xfrm>
            <a:off x="381000" y="1219200"/>
            <a:ext cx="8153400" cy="3886200"/>
          </a:xfrm>
        </p:spPr>
        <p:txBody>
          <a:bodyPr/>
          <a:lstStyle/>
          <a:p>
            <a:r>
              <a:rPr lang="en-US" sz="2000" dirty="0"/>
              <a:t>Universal Shift Register has the following control functions:</a:t>
            </a:r>
          </a:p>
          <a:p>
            <a:pPr lvl="1"/>
            <a:r>
              <a:rPr lang="en-US" sz="1800" dirty="0"/>
              <a:t>CLEAR: reset register to 0</a:t>
            </a:r>
          </a:p>
          <a:p>
            <a:pPr lvl="1"/>
            <a:r>
              <a:rPr lang="en-US" sz="1800" dirty="0"/>
              <a:t>CLOCK: synchronizes operation</a:t>
            </a:r>
          </a:p>
          <a:p>
            <a:pPr lvl="1"/>
            <a:r>
              <a:rPr lang="en-US" sz="1800" dirty="0"/>
              <a:t>SHIFT-RIGHT: shifts right (incl. serial I/O)</a:t>
            </a:r>
          </a:p>
          <a:p>
            <a:pPr lvl="1"/>
            <a:r>
              <a:rPr lang="en-US" sz="1800" dirty="0"/>
              <a:t>SHIFT-LEFT: shifts left (incl. serial I/O)</a:t>
            </a:r>
          </a:p>
          <a:p>
            <a:pPr lvl="1"/>
            <a:r>
              <a:rPr lang="en-US" sz="1800" dirty="0"/>
              <a:t>PARALLEL-LOAD: parallel transfer of register value</a:t>
            </a:r>
          </a:p>
          <a:p>
            <a:pPr lvl="1"/>
            <a:r>
              <a:rPr lang="en-US" sz="1800" dirty="0"/>
              <a:t>PARALLEL OUTPUT: </a:t>
            </a:r>
            <a:br>
              <a:rPr lang="en-US" sz="1800" dirty="0"/>
            </a:br>
            <a:r>
              <a:rPr lang="en-US" sz="1800" dirty="0"/>
              <a:t>n data lines</a:t>
            </a:r>
          </a:p>
          <a:p>
            <a:pPr lvl="1"/>
            <a:r>
              <a:rPr lang="en-US" sz="1800" dirty="0"/>
              <a:t>NO OPERATION: </a:t>
            </a:r>
            <a:br>
              <a:rPr lang="en-US" sz="1800" dirty="0"/>
            </a:br>
            <a:r>
              <a:rPr lang="en-US" sz="1800" dirty="0"/>
              <a:t>state remains </a:t>
            </a:r>
            <a:br>
              <a:rPr lang="en-US" sz="1800" dirty="0"/>
            </a:br>
            <a:r>
              <a:rPr lang="en-US" sz="1800" dirty="0"/>
              <a:t>unchanged</a:t>
            </a:r>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sp>
        <p:nvSpPr>
          <p:cNvPr id="5" name="Footer Placeholder 4"/>
          <p:cNvSpPr>
            <a:spLocks noGrp="1"/>
          </p:cNvSpPr>
          <p:nvPr>
            <p:ph type="ftr" sz="quarter" idx="11"/>
          </p:nvPr>
        </p:nvSpPr>
        <p:spPr/>
        <p:txBody>
          <a:bodyPr/>
          <a:lstStyle/>
          <a:p>
            <a:pPr>
              <a:defRPr/>
            </a:pPr>
            <a:r>
              <a:rPr lang="en-US"/>
              <a:t>COE211: Digital Logic Design</a:t>
            </a:r>
            <a:endParaRPr lang="en-US" dirty="0"/>
          </a:p>
        </p:txBody>
      </p:sp>
      <p:sp>
        <p:nvSpPr>
          <p:cNvPr id="6" name="Slide Number Placeholder 5"/>
          <p:cNvSpPr>
            <a:spLocks noGrp="1"/>
          </p:cNvSpPr>
          <p:nvPr>
            <p:ph type="sldNum" sz="quarter" idx="12"/>
          </p:nvPr>
        </p:nvSpPr>
        <p:spPr/>
        <p:txBody>
          <a:bodyPr/>
          <a:lstStyle/>
          <a:p>
            <a:fld id="{CF6537CB-08D3-448B-A7C3-F53F8250312E}" type="slidenum">
              <a:rPr lang="en-US" smtClean="0"/>
              <a:pPr/>
              <a:t>11</a:t>
            </a:fld>
            <a:endParaRPr lang="en-US"/>
          </a:p>
        </p:txBody>
      </p:sp>
      <p:pic>
        <p:nvPicPr>
          <p:cNvPr id="7" name="Picture 6"/>
          <p:cNvPicPr>
            <a:picLocks noChangeAspect="1"/>
          </p:cNvPicPr>
          <p:nvPr/>
        </p:nvPicPr>
        <p:blipFill>
          <a:blip r:embed="rId2"/>
          <a:stretch>
            <a:fillRect/>
          </a:stretch>
        </p:blipFill>
        <p:spPr>
          <a:xfrm>
            <a:off x="3552825" y="3252872"/>
            <a:ext cx="5514975" cy="3147928"/>
          </a:xfrm>
          <a:prstGeom prst="rect">
            <a:avLst/>
          </a:prstGeom>
        </p:spPr>
      </p:pic>
    </p:spTree>
    <p:extLst>
      <p:ext uri="{BB962C8B-B14F-4D97-AF65-F5344CB8AC3E}">
        <p14:creationId xmlns:p14="http://schemas.microsoft.com/office/powerpoint/2010/main" val="1266167821"/>
      </p:ext>
    </p:extLst>
  </p:cSld>
  <p:clrMapOvr>
    <a:masterClrMapping/>
  </p:clrMapOvr>
  <p:transition spd="slow">
    <p:rand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Universal Shift Register </a:t>
            </a:r>
            <a:r>
              <a:rPr lang="en-US" sz="3600" dirty="0"/>
              <a:t>(Cont’d)</a:t>
            </a:r>
            <a:endParaRPr lang="en-US" dirty="0"/>
          </a:p>
        </p:txBody>
      </p:sp>
      <p:sp>
        <p:nvSpPr>
          <p:cNvPr id="3" name="Date Placeholder 2"/>
          <p:cNvSpPr>
            <a:spLocks noGrp="1"/>
          </p:cNvSpPr>
          <p:nvPr>
            <p:ph type="dt" sz="half" idx="10"/>
          </p:nvPr>
        </p:nvSpPr>
        <p:spPr/>
        <p:txBody>
          <a:bodyPr/>
          <a:lstStyle/>
          <a:p>
            <a:pPr>
              <a:defRPr/>
            </a:pPr>
            <a:fld id="{40118FE6-9A67-41D5-B9FB-EAC26A9506A0}" type="datetime1">
              <a:rPr lang="en-US" smtClean="0"/>
              <a:pPr>
                <a:defRPr/>
              </a:pPr>
              <a:t>11/11/2020</a:t>
            </a:fld>
            <a:endParaRPr lang="en-US"/>
          </a:p>
        </p:txBody>
      </p:sp>
      <p:sp>
        <p:nvSpPr>
          <p:cNvPr id="4" name="Slide Number Placeholder 3"/>
          <p:cNvSpPr>
            <a:spLocks noGrp="1"/>
          </p:cNvSpPr>
          <p:nvPr>
            <p:ph type="sldNum" sz="quarter" idx="12"/>
          </p:nvPr>
        </p:nvSpPr>
        <p:spPr/>
        <p:txBody>
          <a:bodyPr/>
          <a:lstStyle/>
          <a:p>
            <a:fld id="{0053D61B-953E-4B67-8DDF-9EF74BC53DC9}" type="slidenum">
              <a:rPr lang="en-US" smtClean="0"/>
              <a:pPr/>
              <a:t>12</a:t>
            </a:fld>
            <a:endParaRPr lang="en-US"/>
          </a:p>
        </p:txBody>
      </p:sp>
      <p:sp>
        <p:nvSpPr>
          <p:cNvPr id="5" name="Footer Placeholder 4"/>
          <p:cNvSpPr>
            <a:spLocks noGrp="1"/>
          </p:cNvSpPr>
          <p:nvPr>
            <p:ph type="ftr" sz="quarter" idx="11"/>
          </p:nvPr>
        </p:nvSpPr>
        <p:spPr/>
        <p:txBody>
          <a:bodyPr/>
          <a:lstStyle/>
          <a:p>
            <a:pPr>
              <a:defRPr/>
            </a:pPr>
            <a:r>
              <a:rPr lang="en-US"/>
              <a:t>COE211: Digital Logic Design</a:t>
            </a:r>
            <a:endParaRPr lang="en-US" dirty="0"/>
          </a:p>
        </p:txBody>
      </p:sp>
      <p:pic>
        <p:nvPicPr>
          <p:cNvPr id="7" name="Picture 6"/>
          <p:cNvPicPr>
            <a:picLocks noChangeAspect="1"/>
          </p:cNvPicPr>
          <p:nvPr/>
        </p:nvPicPr>
        <p:blipFill>
          <a:blip r:embed="rId2"/>
          <a:stretch>
            <a:fillRect/>
          </a:stretch>
        </p:blipFill>
        <p:spPr>
          <a:xfrm>
            <a:off x="2476366" y="1233905"/>
            <a:ext cx="6667634" cy="4793415"/>
          </a:xfrm>
          <a:prstGeom prst="rect">
            <a:avLst/>
          </a:prstGeom>
        </p:spPr>
      </p:pic>
      <p:pic>
        <p:nvPicPr>
          <p:cNvPr id="9" name="Picture 8"/>
          <p:cNvPicPr>
            <a:picLocks noChangeAspect="1"/>
          </p:cNvPicPr>
          <p:nvPr/>
        </p:nvPicPr>
        <p:blipFill>
          <a:blip r:embed="rId3"/>
          <a:stretch>
            <a:fillRect/>
          </a:stretch>
        </p:blipFill>
        <p:spPr>
          <a:xfrm>
            <a:off x="381000" y="3200400"/>
            <a:ext cx="2590800" cy="1782717"/>
          </a:xfrm>
          <a:prstGeom prst="rect">
            <a:avLst/>
          </a:prstGeom>
        </p:spPr>
      </p:pic>
    </p:spTree>
    <p:extLst>
      <p:ext uri="{BB962C8B-B14F-4D97-AF65-F5344CB8AC3E}">
        <p14:creationId xmlns:p14="http://schemas.microsoft.com/office/powerpoint/2010/main" val="1037042112"/>
      </p:ext>
    </p:extLst>
  </p:cSld>
  <p:clrMapOvr>
    <a:masterClrMapping/>
  </p:clrMapOvr>
  <p:transition spd="slow">
    <p:rand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Counters</a:t>
            </a:r>
          </a:p>
        </p:txBody>
      </p:sp>
      <p:sp>
        <p:nvSpPr>
          <p:cNvPr id="3" name="Content Placeholder 2"/>
          <p:cNvSpPr>
            <a:spLocks noGrp="1"/>
          </p:cNvSpPr>
          <p:nvPr>
            <p:ph idx="1"/>
          </p:nvPr>
        </p:nvSpPr>
        <p:spPr/>
        <p:txBody>
          <a:bodyPr/>
          <a:lstStyle/>
          <a:p>
            <a:r>
              <a:rPr lang="en-US" dirty="0"/>
              <a:t>A counter is a register that goes through a predetermined sequence of states upon application of input pulses (clock)</a:t>
            </a:r>
          </a:p>
          <a:p>
            <a:r>
              <a:rPr lang="en-US" dirty="0"/>
              <a:t>Example: n-bit binary counter</a:t>
            </a:r>
          </a:p>
          <a:p>
            <a:pPr lvl="1"/>
            <a:r>
              <a:rPr lang="en-US" dirty="0"/>
              <a:t>Counts from 0 </a:t>
            </a:r>
            <a:r>
              <a:rPr lang="en-US"/>
              <a:t>through 2</a:t>
            </a:r>
            <a:r>
              <a:rPr lang="en-US" baseline="30000"/>
              <a:t>n</a:t>
            </a:r>
            <a:r>
              <a:rPr lang="en-US"/>
              <a:t>-1 </a:t>
            </a:r>
            <a:endParaRPr lang="en-US" baseline="30000" dirty="0"/>
          </a:p>
          <a:p>
            <a:r>
              <a:rPr lang="en-US" dirty="0"/>
              <a:t>Two flavors:</a:t>
            </a:r>
          </a:p>
          <a:p>
            <a:pPr lvl="1"/>
            <a:r>
              <a:rPr lang="en-US" dirty="0"/>
              <a:t>Ripple counters (asynchronous)</a:t>
            </a:r>
          </a:p>
          <a:p>
            <a:pPr lvl="1"/>
            <a:r>
              <a:rPr lang="en-US" dirty="0"/>
              <a:t>Synchronous counters</a:t>
            </a:r>
          </a:p>
          <a:p>
            <a:pPr lvl="1"/>
            <a:r>
              <a:rPr lang="en-US" dirty="0"/>
              <a:t>Difference:</a:t>
            </a:r>
          </a:p>
          <a:p>
            <a:pPr lvl="2"/>
            <a:r>
              <a:rPr lang="en-US" sz="1800" dirty="0"/>
              <a:t>How flip-flops are triggered when propagating updates</a:t>
            </a:r>
          </a:p>
          <a:p>
            <a:pPr lvl="2"/>
            <a:r>
              <a:rPr lang="en-US" sz="1800" dirty="0"/>
              <a:t>Who drives the </a:t>
            </a:r>
            <a:r>
              <a:rPr lang="en-US" sz="1800" dirty="0" err="1"/>
              <a:t>Clk</a:t>
            </a:r>
            <a:r>
              <a:rPr lang="en-US" sz="1800" dirty="0"/>
              <a:t> input to FF</a:t>
            </a:r>
          </a:p>
          <a:p>
            <a:r>
              <a:rPr lang="en-US" dirty="0"/>
              <a:t>Counters can count up or down.</a:t>
            </a:r>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sp>
        <p:nvSpPr>
          <p:cNvPr id="5" name="Footer Placeholder 4"/>
          <p:cNvSpPr>
            <a:spLocks noGrp="1"/>
          </p:cNvSpPr>
          <p:nvPr>
            <p:ph type="ftr" sz="quarter" idx="11"/>
          </p:nvPr>
        </p:nvSpPr>
        <p:spPr/>
        <p:txBody>
          <a:bodyPr/>
          <a:lstStyle/>
          <a:p>
            <a:pPr>
              <a:defRPr/>
            </a:pPr>
            <a:r>
              <a:rPr lang="en-US"/>
              <a:t>COE211: Digital Logic Design</a:t>
            </a:r>
            <a:endParaRPr lang="en-US" dirty="0"/>
          </a:p>
        </p:txBody>
      </p:sp>
      <p:sp>
        <p:nvSpPr>
          <p:cNvPr id="6" name="Slide Number Placeholder 5"/>
          <p:cNvSpPr>
            <a:spLocks noGrp="1"/>
          </p:cNvSpPr>
          <p:nvPr>
            <p:ph type="sldNum" sz="quarter" idx="12"/>
          </p:nvPr>
        </p:nvSpPr>
        <p:spPr/>
        <p:txBody>
          <a:bodyPr/>
          <a:lstStyle/>
          <a:p>
            <a:fld id="{CF6537CB-08D3-448B-A7C3-F53F8250312E}" type="slidenum">
              <a:rPr lang="en-US" smtClean="0"/>
              <a:pPr/>
              <a:t>13</a:t>
            </a:fld>
            <a:endParaRPr lang="en-US"/>
          </a:p>
        </p:txBody>
      </p:sp>
    </p:spTree>
    <p:extLst>
      <p:ext uri="{BB962C8B-B14F-4D97-AF65-F5344CB8AC3E}">
        <p14:creationId xmlns:p14="http://schemas.microsoft.com/office/powerpoint/2010/main" val="1203696394"/>
      </p:ext>
    </p:extLst>
  </p:cSld>
  <p:clrMapOvr>
    <a:masterClrMapping/>
  </p:clrMapOvr>
  <p:transition spd="slow">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Binary Counter</a:t>
            </a:r>
          </a:p>
        </p:txBody>
      </p:sp>
      <p:sp>
        <p:nvSpPr>
          <p:cNvPr id="3" name="Content Placeholder 2"/>
          <p:cNvSpPr>
            <a:spLocks noGrp="1"/>
          </p:cNvSpPr>
          <p:nvPr>
            <p:ph idx="1"/>
          </p:nvPr>
        </p:nvSpPr>
        <p:spPr>
          <a:xfrm>
            <a:off x="380999" y="1447800"/>
            <a:ext cx="5791201" cy="3615744"/>
          </a:xfrm>
        </p:spPr>
        <p:txBody>
          <a:bodyPr/>
          <a:lstStyle/>
          <a:p>
            <a:r>
              <a:rPr lang="en-GB" sz="1800" dirty="0"/>
              <a:t>The count starts with binary 0 and increments by 1 with each count pulse input. </a:t>
            </a:r>
          </a:p>
          <a:p>
            <a:r>
              <a:rPr lang="en-GB" sz="1800" dirty="0"/>
              <a:t>After the count of 15, the counter goes back to 0.</a:t>
            </a:r>
          </a:p>
          <a:p>
            <a:r>
              <a:rPr lang="en-GB" sz="1800" dirty="0"/>
              <a:t>The least significant bit, </a:t>
            </a:r>
            <a:r>
              <a:rPr lang="en-GB" sz="1800" i="1" dirty="0"/>
              <a:t>A</a:t>
            </a:r>
            <a:r>
              <a:rPr lang="en-GB" sz="1800" baseline="-25000" dirty="0"/>
              <a:t>0</a:t>
            </a:r>
            <a:r>
              <a:rPr lang="en-GB" sz="1800" dirty="0"/>
              <a:t>, is complemented with each count pulse input. </a:t>
            </a:r>
          </a:p>
          <a:p>
            <a:r>
              <a:rPr lang="en-GB" sz="1800" dirty="0"/>
              <a:t>Every time that </a:t>
            </a:r>
            <a:r>
              <a:rPr lang="en-GB" sz="1800" i="1" dirty="0"/>
              <a:t>A</a:t>
            </a:r>
            <a:r>
              <a:rPr lang="en-GB" sz="1800" baseline="-25000" dirty="0"/>
              <a:t>0</a:t>
            </a:r>
            <a:r>
              <a:rPr lang="en-GB" sz="1800" dirty="0"/>
              <a:t> goes from 1 to 0, it complements </a:t>
            </a:r>
            <a:r>
              <a:rPr lang="en-GB" sz="1800" i="1" dirty="0"/>
              <a:t>A</a:t>
            </a:r>
            <a:r>
              <a:rPr lang="en-GB" sz="1800" baseline="-25000" dirty="0"/>
              <a:t>1</a:t>
            </a:r>
            <a:r>
              <a:rPr lang="en-GB" sz="1800" dirty="0"/>
              <a:t>. </a:t>
            </a:r>
          </a:p>
          <a:p>
            <a:r>
              <a:rPr lang="en-GB" sz="1800" dirty="0"/>
              <a:t>Every time that </a:t>
            </a:r>
            <a:r>
              <a:rPr lang="en-GB" sz="1800" i="1" dirty="0"/>
              <a:t>A</a:t>
            </a:r>
            <a:r>
              <a:rPr lang="en-GB" sz="1800" baseline="-25000" dirty="0"/>
              <a:t>1</a:t>
            </a:r>
            <a:r>
              <a:rPr lang="en-GB" sz="1800" dirty="0"/>
              <a:t> goes from 1 to 0, it complements </a:t>
            </a:r>
            <a:r>
              <a:rPr lang="en-GB" sz="1800" i="1" dirty="0"/>
              <a:t>A</a:t>
            </a:r>
            <a:r>
              <a:rPr lang="en-GB" sz="1800" baseline="-25000" dirty="0"/>
              <a:t>2</a:t>
            </a:r>
            <a:r>
              <a:rPr lang="en-GB" sz="1800" dirty="0"/>
              <a:t>. </a:t>
            </a:r>
          </a:p>
          <a:p>
            <a:r>
              <a:rPr lang="en-GB" sz="1800" dirty="0"/>
              <a:t>Every time that </a:t>
            </a:r>
            <a:r>
              <a:rPr lang="en-GB" sz="1800" i="1" dirty="0"/>
              <a:t>A</a:t>
            </a:r>
            <a:r>
              <a:rPr lang="en-GB" sz="1800" baseline="-25000" dirty="0"/>
              <a:t>2</a:t>
            </a:r>
            <a:r>
              <a:rPr lang="en-GB" sz="1800" dirty="0"/>
              <a:t> goes from 1 to 0, it complements </a:t>
            </a:r>
            <a:r>
              <a:rPr lang="en-GB" sz="1800" i="1" dirty="0"/>
              <a:t>A</a:t>
            </a:r>
            <a:r>
              <a:rPr lang="en-GB" sz="1800" baseline="-25000" dirty="0"/>
              <a:t>3</a:t>
            </a:r>
            <a:r>
              <a:rPr lang="en-GB" sz="1800" dirty="0"/>
              <a:t>.</a:t>
            </a:r>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sp>
        <p:nvSpPr>
          <p:cNvPr id="5" name="Footer Placeholder 4"/>
          <p:cNvSpPr>
            <a:spLocks noGrp="1"/>
          </p:cNvSpPr>
          <p:nvPr>
            <p:ph type="ftr" sz="quarter" idx="11"/>
          </p:nvPr>
        </p:nvSpPr>
        <p:spPr/>
        <p:txBody>
          <a:bodyPr/>
          <a:lstStyle/>
          <a:p>
            <a:pPr>
              <a:defRPr/>
            </a:pPr>
            <a:r>
              <a:rPr lang="en-US"/>
              <a:t>COE211: Digital Logic Design</a:t>
            </a:r>
            <a:endParaRPr lang="en-US" dirty="0"/>
          </a:p>
        </p:txBody>
      </p:sp>
      <p:sp>
        <p:nvSpPr>
          <p:cNvPr id="6" name="Slide Number Placeholder 5"/>
          <p:cNvSpPr>
            <a:spLocks noGrp="1"/>
          </p:cNvSpPr>
          <p:nvPr>
            <p:ph type="sldNum" sz="quarter" idx="12"/>
          </p:nvPr>
        </p:nvSpPr>
        <p:spPr/>
        <p:txBody>
          <a:bodyPr/>
          <a:lstStyle/>
          <a:p>
            <a:fld id="{CF6537CB-08D3-448B-A7C3-F53F8250312E}" type="slidenum">
              <a:rPr lang="en-US" smtClean="0"/>
              <a:pPr/>
              <a:t>14</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951459899"/>
              </p:ext>
            </p:extLst>
          </p:nvPr>
        </p:nvGraphicFramePr>
        <p:xfrm>
          <a:off x="6553200" y="1066800"/>
          <a:ext cx="1492250" cy="5532755"/>
        </p:xfrm>
        <a:graphic>
          <a:graphicData uri="http://schemas.openxmlformats.org/drawingml/2006/table">
            <a:tbl>
              <a:tblPr/>
              <a:tblGrid>
                <a:gridCol w="1492250">
                  <a:extLst>
                    <a:ext uri="{9D8B030D-6E8A-4147-A177-3AD203B41FA5}">
                      <a16:colId xmlns:a16="http://schemas.microsoft.com/office/drawing/2014/main" val="20000"/>
                    </a:ext>
                  </a:extLst>
                </a:gridCol>
              </a:tblGrid>
              <a:tr h="385763">
                <a:tc>
                  <a:txBody>
                    <a:bodyPr/>
                    <a:lstStyle>
                      <a:lvl1pPr marL="0" algn="l" defTabSz="914400" rtl="0" eaLnBrk="1" latinLnBrk="0" hangingPunct="1">
                        <a:lnSpc>
                          <a:spcPct val="75000"/>
                        </a:lnSpc>
                        <a:spcBef>
                          <a:spcPct val="65000"/>
                        </a:spcBef>
                        <a:buSzPct val="100000"/>
                        <a:defRPr sz="2000" b="1" kern="1200">
                          <a:solidFill>
                            <a:schemeClr val="tx1"/>
                          </a:solidFill>
                          <a:latin typeface="Arial" panose="020B0604020202020204" pitchFamily="34" charset="0"/>
                        </a:defRPr>
                      </a:lvl1pPr>
                      <a:lvl2pPr marL="4953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2pPr>
                      <a:lvl3pPr marL="9144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3pPr>
                      <a:lvl4pPr marL="1371600" algn="l" defTabSz="914400" rtl="0" eaLnBrk="1" latinLnBrk="0" hangingPunct="1">
                        <a:spcBef>
                          <a:spcPct val="20000"/>
                        </a:spcBef>
                        <a:defRPr sz="1800" kern="1200">
                          <a:solidFill>
                            <a:schemeClr val="tx1"/>
                          </a:solidFill>
                          <a:latin typeface="Times New Roman" panose="02020603050405020304" pitchFamily="18" charset="0"/>
                        </a:defRPr>
                      </a:lvl4pPr>
                      <a:lvl5pPr marL="1828800" algn="l" defTabSz="914400" rtl="0" eaLnBrk="1" latinLnBrk="0" hangingPunct="1">
                        <a:spcBef>
                          <a:spcPct val="20000"/>
                        </a:spcBef>
                        <a:defRPr sz="1800" kern="1200">
                          <a:solidFill>
                            <a:schemeClr val="tx1"/>
                          </a:solidFill>
                          <a:latin typeface="Times New Roman" panose="02020603050405020304" pitchFamily="18" charset="0"/>
                        </a:defRPr>
                      </a:lvl5pPr>
                      <a:lvl6pPr marL="22860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6pPr>
                      <a:lvl7pPr marL="27432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7pPr>
                      <a:lvl8pPr marL="32004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8pPr>
                      <a:lvl9pPr marL="36576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9pPr>
                    </a:lstStyle>
                    <a:p>
                      <a:pPr marL="0" marR="0" lvl="0" indent="0" algn="ctr" defTabSz="914400" rtl="0" eaLnBrk="0" fontAlgn="base" latinLnBrk="0" hangingPunct="0">
                        <a:lnSpc>
                          <a:spcPct val="75000"/>
                        </a:lnSpc>
                        <a:spcBef>
                          <a:spcPct val="65000"/>
                        </a:spcBef>
                        <a:spcAft>
                          <a:spcPct val="0"/>
                        </a:spcAft>
                        <a:buClrTx/>
                        <a:buSzPct val="100000"/>
                        <a:buFontTx/>
                        <a:buNone/>
                        <a:tabLst/>
                      </a:pPr>
                      <a:r>
                        <a:rPr kumimoji="0" lang="en-US" altLang="en-US" sz="1800" b="1" i="0" u="none" strike="noStrike" cap="none" normalizeH="0" baseline="0" dirty="0">
                          <a:ln>
                            <a:noFill/>
                          </a:ln>
                          <a:solidFill>
                            <a:schemeClr val="tx1"/>
                          </a:solidFill>
                          <a:effectLst/>
                          <a:latin typeface="Arial" panose="020B0604020202020204" pitchFamily="34" charset="0"/>
                        </a:rPr>
                        <a:t>4-bit binary sequence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38125">
                <a:tc>
                  <a:txBody>
                    <a:bodyPr/>
                    <a:lstStyle>
                      <a:lvl1pPr marL="0" algn="l" defTabSz="914400" rtl="0" eaLnBrk="1" latinLnBrk="0" hangingPunct="1">
                        <a:lnSpc>
                          <a:spcPct val="75000"/>
                        </a:lnSpc>
                        <a:spcBef>
                          <a:spcPct val="65000"/>
                        </a:spcBef>
                        <a:buSzPct val="100000"/>
                        <a:defRPr sz="2000" b="1" kern="1200">
                          <a:solidFill>
                            <a:schemeClr val="tx1"/>
                          </a:solidFill>
                          <a:latin typeface="Arial" panose="020B0604020202020204" pitchFamily="34" charset="0"/>
                        </a:defRPr>
                      </a:lvl1pPr>
                      <a:lvl2pPr marL="4953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2pPr>
                      <a:lvl3pPr marL="9144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3pPr>
                      <a:lvl4pPr marL="1371600" algn="l" defTabSz="914400" rtl="0" eaLnBrk="1" latinLnBrk="0" hangingPunct="1">
                        <a:spcBef>
                          <a:spcPct val="20000"/>
                        </a:spcBef>
                        <a:defRPr sz="1800" kern="1200">
                          <a:solidFill>
                            <a:schemeClr val="tx1"/>
                          </a:solidFill>
                          <a:latin typeface="Times New Roman" panose="02020603050405020304" pitchFamily="18" charset="0"/>
                        </a:defRPr>
                      </a:lvl4pPr>
                      <a:lvl5pPr marL="1828800" algn="l" defTabSz="914400" rtl="0" eaLnBrk="1" latinLnBrk="0" hangingPunct="1">
                        <a:spcBef>
                          <a:spcPct val="20000"/>
                        </a:spcBef>
                        <a:defRPr sz="1800" kern="1200">
                          <a:solidFill>
                            <a:schemeClr val="tx1"/>
                          </a:solidFill>
                          <a:latin typeface="Times New Roman" panose="02020603050405020304" pitchFamily="18" charset="0"/>
                        </a:defRPr>
                      </a:lvl5pPr>
                      <a:lvl6pPr marL="22860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6pPr>
                      <a:lvl7pPr marL="27432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7pPr>
                      <a:lvl8pPr marL="32004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8pPr>
                      <a:lvl9pPr marL="36576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9pPr>
                    </a:lstStyle>
                    <a:p>
                      <a:pPr marL="0" marR="0" lvl="0" indent="0" algn="ctr" defTabSz="914400" rtl="0" eaLnBrk="0" fontAlgn="base" latinLnBrk="0" hangingPunct="0">
                        <a:lnSpc>
                          <a:spcPct val="75000"/>
                        </a:lnSpc>
                        <a:spcBef>
                          <a:spcPct val="65000"/>
                        </a:spcBef>
                        <a:spcAft>
                          <a:spcPct val="0"/>
                        </a:spcAft>
                        <a:buClrTx/>
                        <a:buSzPct val="100000"/>
                        <a:buFontTx/>
                        <a:buNone/>
                        <a:tabLst/>
                      </a:pPr>
                      <a:r>
                        <a:rPr kumimoji="0" lang="en-US" altLang="en-US" sz="18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0000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39713">
                <a:tc>
                  <a:txBody>
                    <a:bodyPr/>
                    <a:lstStyle>
                      <a:lvl1pPr marL="0" algn="l" defTabSz="914400" rtl="0" eaLnBrk="1" latinLnBrk="0" hangingPunct="1">
                        <a:lnSpc>
                          <a:spcPct val="75000"/>
                        </a:lnSpc>
                        <a:spcBef>
                          <a:spcPct val="65000"/>
                        </a:spcBef>
                        <a:buSzPct val="100000"/>
                        <a:defRPr sz="2000" b="1" kern="1200">
                          <a:solidFill>
                            <a:schemeClr val="tx1"/>
                          </a:solidFill>
                          <a:latin typeface="Arial" panose="020B0604020202020204" pitchFamily="34" charset="0"/>
                        </a:defRPr>
                      </a:lvl1pPr>
                      <a:lvl2pPr marL="4953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2pPr>
                      <a:lvl3pPr marL="9144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3pPr>
                      <a:lvl4pPr marL="1371600" algn="l" defTabSz="914400" rtl="0" eaLnBrk="1" latinLnBrk="0" hangingPunct="1">
                        <a:spcBef>
                          <a:spcPct val="20000"/>
                        </a:spcBef>
                        <a:defRPr sz="1800" kern="1200">
                          <a:solidFill>
                            <a:schemeClr val="tx1"/>
                          </a:solidFill>
                          <a:latin typeface="Times New Roman" panose="02020603050405020304" pitchFamily="18" charset="0"/>
                        </a:defRPr>
                      </a:lvl4pPr>
                      <a:lvl5pPr marL="1828800" algn="l" defTabSz="914400" rtl="0" eaLnBrk="1" latinLnBrk="0" hangingPunct="1">
                        <a:spcBef>
                          <a:spcPct val="20000"/>
                        </a:spcBef>
                        <a:defRPr sz="1800" kern="1200">
                          <a:solidFill>
                            <a:schemeClr val="tx1"/>
                          </a:solidFill>
                          <a:latin typeface="Times New Roman" panose="02020603050405020304" pitchFamily="18" charset="0"/>
                        </a:defRPr>
                      </a:lvl5pPr>
                      <a:lvl6pPr marL="22860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6pPr>
                      <a:lvl7pPr marL="27432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7pPr>
                      <a:lvl8pPr marL="32004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8pPr>
                      <a:lvl9pPr marL="36576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9pPr>
                    </a:lstStyle>
                    <a:p>
                      <a:pPr marL="0" marR="0" lvl="0" indent="0" algn="ctr" defTabSz="914400" rtl="0" eaLnBrk="0" fontAlgn="base" latinLnBrk="0" hangingPunct="0">
                        <a:lnSpc>
                          <a:spcPct val="75000"/>
                        </a:lnSpc>
                        <a:spcBef>
                          <a:spcPct val="65000"/>
                        </a:spcBef>
                        <a:spcAft>
                          <a:spcPct val="0"/>
                        </a:spcAft>
                        <a:buClrTx/>
                        <a:buSzPct val="100000"/>
                        <a:buFontTx/>
                        <a:buNone/>
                        <a:tabLst/>
                      </a:pPr>
                      <a:r>
                        <a:rPr kumimoji="0" lang="en-US" altLang="en-US" sz="18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0001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38125">
                <a:tc>
                  <a:txBody>
                    <a:bodyPr/>
                    <a:lstStyle>
                      <a:lvl1pPr marL="0" algn="l" defTabSz="914400" rtl="0" eaLnBrk="1" latinLnBrk="0" hangingPunct="1">
                        <a:lnSpc>
                          <a:spcPct val="75000"/>
                        </a:lnSpc>
                        <a:spcBef>
                          <a:spcPct val="65000"/>
                        </a:spcBef>
                        <a:buSzPct val="100000"/>
                        <a:defRPr sz="2000" b="1" kern="1200">
                          <a:solidFill>
                            <a:schemeClr val="tx1"/>
                          </a:solidFill>
                          <a:latin typeface="Arial" panose="020B0604020202020204" pitchFamily="34" charset="0"/>
                        </a:defRPr>
                      </a:lvl1pPr>
                      <a:lvl2pPr marL="4953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2pPr>
                      <a:lvl3pPr marL="9144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3pPr>
                      <a:lvl4pPr marL="1371600" algn="l" defTabSz="914400" rtl="0" eaLnBrk="1" latinLnBrk="0" hangingPunct="1">
                        <a:spcBef>
                          <a:spcPct val="20000"/>
                        </a:spcBef>
                        <a:defRPr sz="1800" kern="1200">
                          <a:solidFill>
                            <a:schemeClr val="tx1"/>
                          </a:solidFill>
                          <a:latin typeface="Times New Roman" panose="02020603050405020304" pitchFamily="18" charset="0"/>
                        </a:defRPr>
                      </a:lvl4pPr>
                      <a:lvl5pPr marL="1828800" algn="l" defTabSz="914400" rtl="0" eaLnBrk="1" latinLnBrk="0" hangingPunct="1">
                        <a:spcBef>
                          <a:spcPct val="20000"/>
                        </a:spcBef>
                        <a:defRPr sz="1800" kern="1200">
                          <a:solidFill>
                            <a:schemeClr val="tx1"/>
                          </a:solidFill>
                          <a:latin typeface="Times New Roman" panose="02020603050405020304" pitchFamily="18" charset="0"/>
                        </a:defRPr>
                      </a:lvl5pPr>
                      <a:lvl6pPr marL="22860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6pPr>
                      <a:lvl7pPr marL="27432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7pPr>
                      <a:lvl8pPr marL="32004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8pPr>
                      <a:lvl9pPr marL="36576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9pPr>
                    </a:lstStyle>
                    <a:p>
                      <a:pPr marL="0" marR="0" lvl="0" indent="0" algn="ctr" defTabSz="914400" rtl="0" eaLnBrk="0" fontAlgn="base" latinLnBrk="0" hangingPunct="0">
                        <a:lnSpc>
                          <a:spcPct val="75000"/>
                        </a:lnSpc>
                        <a:spcBef>
                          <a:spcPct val="65000"/>
                        </a:spcBef>
                        <a:spcAft>
                          <a:spcPct val="0"/>
                        </a:spcAft>
                        <a:buClrTx/>
                        <a:buSzPct val="100000"/>
                        <a:buFontTx/>
                        <a:buNone/>
                        <a:tabLst/>
                      </a:pPr>
                      <a:r>
                        <a:rPr kumimoji="0" lang="en-US" altLang="en-US" sz="18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0010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39713">
                <a:tc>
                  <a:txBody>
                    <a:bodyPr/>
                    <a:lstStyle>
                      <a:lvl1pPr marL="0" algn="l" defTabSz="914400" rtl="0" eaLnBrk="1" latinLnBrk="0" hangingPunct="1">
                        <a:lnSpc>
                          <a:spcPct val="75000"/>
                        </a:lnSpc>
                        <a:spcBef>
                          <a:spcPct val="65000"/>
                        </a:spcBef>
                        <a:buSzPct val="100000"/>
                        <a:defRPr sz="2000" b="1" kern="1200">
                          <a:solidFill>
                            <a:schemeClr val="tx1"/>
                          </a:solidFill>
                          <a:latin typeface="Arial" panose="020B0604020202020204" pitchFamily="34" charset="0"/>
                        </a:defRPr>
                      </a:lvl1pPr>
                      <a:lvl2pPr marL="4953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2pPr>
                      <a:lvl3pPr marL="9144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3pPr>
                      <a:lvl4pPr marL="1371600" algn="l" defTabSz="914400" rtl="0" eaLnBrk="1" latinLnBrk="0" hangingPunct="1">
                        <a:spcBef>
                          <a:spcPct val="20000"/>
                        </a:spcBef>
                        <a:defRPr sz="1800" kern="1200">
                          <a:solidFill>
                            <a:schemeClr val="tx1"/>
                          </a:solidFill>
                          <a:latin typeface="Times New Roman" panose="02020603050405020304" pitchFamily="18" charset="0"/>
                        </a:defRPr>
                      </a:lvl4pPr>
                      <a:lvl5pPr marL="1828800" algn="l" defTabSz="914400" rtl="0" eaLnBrk="1" latinLnBrk="0" hangingPunct="1">
                        <a:spcBef>
                          <a:spcPct val="20000"/>
                        </a:spcBef>
                        <a:defRPr sz="1800" kern="1200">
                          <a:solidFill>
                            <a:schemeClr val="tx1"/>
                          </a:solidFill>
                          <a:latin typeface="Times New Roman" panose="02020603050405020304" pitchFamily="18" charset="0"/>
                        </a:defRPr>
                      </a:lvl5pPr>
                      <a:lvl6pPr marL="22860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6pPr>
                      <a:lvl7pPr marL="27432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7pPr>
                      <a:lvl8pPr marL="32004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8pPr>
                      <a:lvl9pPr marL="36576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9pPr>
                    </a:lstStyle>
                    <a:p>
                      <a:pPr marL="0" marR="0" lvl="0" indent="0" algn="ctr" defTabSz="914400" rtl="0" eaLnBrk="0" fontAlgn="base" latinLnBrk="0" hangingPunct="0">
                        <a:lnSpc>
                          <a:spcPct val="75000"/>
                        </a:lnSpc>
                        <a:spcBef>
                          <a:spcPct val="65000"/>
                        </a:spcBef>
                        <a:spcAft>
                          <a:spcPct val="0"/>
                        </a:spcAft>
                        <a:buClrTx/>
                        <a:buSzPct val="100000"/>
                        <a:buFontTx/>
                        <a:buNone/>
                        <a:tabLst/>
                      </a:pPr>
                      <a:r>
                        <a:rPr kumimoji="0" lang="en-US" altLang="en-US" sz="18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0011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39713">
                <a:tc>
                  <a:txBody>
                    <a:bodyPr/>
                    <a:lstStyle>
                      <a:lvl1pPr marL="0" algn="l" defTabSz="914400" rtl="0" eaLnBrk="1" latinLnBrk="0" hangingPunct="1">
                        <a:lnSpc>
                          <a:spcPct val="75000"/>
                        </a:lnSpc>
                        <a:spcBef>
                          <a:spcPct val="65000"/>
                        </a:spcBef>
                        <a:buSzPct val="100000"/>
                        <a:defRPr sz="2000" b="1" kern="1200">
                          <a:solidFill>
                            <a:schemeClr val="tx1"/>
                          </a:solidFill>
                          <a:latin typeface="Arial" panose="020B0604020202020204" pitchFamily="34" charset="0"/>
                        </a:defRPr>
                      </a:lvl1pPr>
                      <a:lvl2pPr marL="4953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2pPr>
                      <a:lvl3pPr marL="9144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3pPr>
                      <a:lvl4pPr marL="1371600" algn="l" defTabSz="914400" rtl="0" eaLnBrk="1" latinLnBrk="0" hangingPunct="1">
                        <a:spcBef>
                          <a:spcPct val="20000"/>
                        </a:spcBef>
                        <a:defRPr sz="1800" kern="1200">
                          <a:solidFill>
                            <a:schemeClr val="tx1"/>
                          </a:solidFill>
                          <a:latin typeface="Times New Roman" panose="02020603050405020304" pitchFamily="18" charset="0"/>
                        </a:defRPr>
                      </a:lvl4pPr>
                      <a:lvl5pPr marL="1828800" algn="l" defTabSz="914400" rtl="0" eaLnBrk="1" latinLnBrk="0" hangingPunct="1">
                        <a:spcBef>
                          <a:spcPct val="20000"/>
                        </a:spcBef>
                        <a:defRPr sz="1800" kern="1200">
                          <a:solidFill>
                            <a:schemeClr val="tx1"/>
                          </a:solidFill>
                          <a:latin typeface="Times New Roman" panose="02020603050405020304" pitchFamily="18" charset="0"/>
                        </a:defRPr>
                      </a:lvl5pPr>
                      <a:lvl6pPr marL="22860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6pPr>
                      <a:lvl7pPr marL="27432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7pPr>
                      <a:lvl8pPr marL="32004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8pPr>
                      <a:lvl9pPr marL="36576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9pPr>
                    </a:lstStyle>
                    <a:p>
                      <a:pPr marL="0" marR="0" lvl="0" indent="0" algn="ctr" defTabSz="914400" rtl="0" eaLnBrk="0" fontAlgn="base" latinLnBrk="0" hangingPunct="0">
                        <a:lnSpc>
                          <a:spcPct val="75000"/>
                        </a:lnSpc>
                        <a:spcBef>
                          <a:spcPct val="65000"/>
                        </a:spcBef>
                        <a:spcAft>
                          <a:spcPct val="0"/>
                        </a:spcAft>
                        <a:buClrTx/>
                        <a:buSzPct val="100000"/>
                        <a:buFontTx/>
                        <a:buNone/>
                        <a:tabLst/>
                      </a:pPr>
                      <a:r>
                        <a:rPr kumimoji="0" lang="en-US" altLang="en-US" sz="18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0100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38125">
                <a:tc>
                  <a:txBody>
                    <a:bodyPr/>
                    <a:lstStyle>
                      <a:lvl1pPr marL="0" algn="l" defTabSz="914400" rtl="0" eaLnBrk="1" latinLnBrk="0" hangingPunct="1">
                        <a:lnSpc>
                          <a:spcPct val="75000"/>
                        </a:lnSpc>
                        <a:spcBef>
                          <a:spcPct val="65000"/>
                        </a:spcBef>
                        <a:buSzPct val="100000"/>
                        <a:defRPr sz="2000" b="1" kern="1200">
                          <a:solidFill>
                            <a:schemeClr val="tx1"/>
                          </a:solidFill>
                          <a:latin typeface="Arial" panose="020B0604020202020204" pitchFamily="34" charset="0"/>
                        </a:defRPr>
                      </a:lvl1pPr>
                      <a:lvl2pPr marL="4953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2pPr>
                      <a:lvl3pPr marL="9144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3pPr>
                      <a:lvl4pPr marL="1371600" algn="l" defTabSz="914400" rtl="0" eaLnBrk="1" latinLnBrk="0" hangingPunct="1">
                        <a:spcBef>
                          <a:spcPct val="20000"/>
                        </a:spcBef>
                        <a:defRPr sz="1800" kern="1200">
                          <a:solidFill>
                            <a:schemeClr val="tx1"/>
                          </a:solidFill>
                          <a:latin typeface="Times New Roman" panose="02020603050405020304" pitchFamily="18" charset="0"/>
                        </a:defRPr>
                      </a:lvl4pPr>
                      <a:lvl5pPr marL="1828800" algn="l" defTabSz="914400" rtl="0" eaLnBrk="1" latinLnBrk="0" hangingPunct="1">
                        <a:spcBef>
                          <a:spcPct val="20000"/>
                        </a:spcBef>
                        <a:defRPr sz="1800" kern="1200">
                          <a:solidFill>
                            <a:schemeClr val="tx1"/>
                          </a:solidFill>
                          <a:latin typeface="Times New Roman" panose="02020603050405020304" pitchFamily="18" charset="0"/>
                        </a:defRPr>
                      </a:lvl5pPr>
                      <a:lvl6pPr marL="22860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6pPr>
                      <a:lvl7pPr marL="27432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7pPr>
                      <a:lvl8pPr marL="32004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8pPr>
                      <a:lvl9pPr marL="36576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9pPr>
                    </a:lstStyle>
                    <a:p>
                      <a:pPr marL="0" marR="0" lvl="0" indent="0" algn="ctr" defTabSz="914400" rtl="0" eaLnBrk="0" fontAlgn="base" latinLnBrk="0" hangingPunct="0">
                        <a:lnSpc>
                          <a:spcPct val="75000"/>
                        </a:lnSpc>
                        <a:spcBef>
                          <a:spcPct val="65000"/>
                        </a:spcBef>
                        <a:spcAft>
                          <a:spcPct val="0"/>
                        </a:spcAft>
                        <a:buClrTx/>
                        <a:buSzPct val="100000"/>
                        <a:buFontTx/>
                        <a:buNone/>
                        <a:tabLst/>
                      </a:pPr>
                      <a:r>
                        <a:rPr kumimoji="0" lang="en-US" altLang="en-US" sz="18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0101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39713">
                <a:tc>
                  <a:txBody>
                    <a:bodyPr/>
                    <a:lstStyle>
                      <a:lvl1pPr marL="0" algn="l" defTabSz="914400" rtl="0" eaLnBrk="1" latinLnBrk="0" hangingPunct="1">
                        <a:lnSpc>
                          <a:spcPct val="75000"/>
                        </a:lnSpc>
                        <a:spcBef>
                          <a:spcPct val="65000"/>
                        </a:spcBef>
                        <a:buSzPct val="100000"/>
                        <a:defRPr sz="2000" b="1" kern="1200">
                          <a:solidFill>
                            <a:schemeClr val="tx1"/>
                          </a:solidFill>
                          <a:latin typeface="Arial" panose="020B0604020202020204" pitchFamily="34" charset="0"/>
                        </a:defRPr>
                      </a:lvl1pPr>
                      <a:lvl2pPr marL="4953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2pPr>
                      <a:lvl3pPr marL="9144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3pPr>
                      <a:lvl4pPr marL="1371600" algn="l" defTabSz="914400" rtl="0" eaLnBrk="1" latinLnBrk="0" hangingPunct="1">
                        <a:spcBef>
                          <a:spcPct val="20000"/>
                        </a:spcBef>
                        <a:defRPr sz="1800" kern="1200">
                          <a:solidFill>
                            <a:schemeClr val="tx1"/>
                          </a:solidFill>
                          <a:latin typeface="Times New Roman" panose="02020603050405020304" pitchFamily="18" charset="0"/>
                        </a:defRPr>
                      </a:lvl4pPr>
                      <a:lvl5pPr marL="1828800" algn="l" defTabSz="914400" rtl="0" eaLnBrk="1" latinLnBrk="0" hangingPunct="1">
                        <a:spcBef>
                          <a:spcPct val="20000"/>
                        </a:spcBef>
                        <a:defRPr sz="1800" kern="1200">
                          <a:solidFill>
                            <a:schemeClr val="tx1"/>
                          </a:solidFill>
                          <a:latin typeface="Times New Roman" panose="02020603050405020304" pitchFamily="18" charset="0"/>
                        </a:defRPr>
                      </a:lvl5pPr>
                      <a:lvl6pPr marL="22860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6pPr>
                      <a:lvl7pPr marL="27432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7pPr>
                      <a:lvl8pPr marL="32004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8pPr>
                      <a:lvl9pPr marL="36576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9pPr>
                    </a:lstStyle>
                    <a:p>
                      <a:pPr marL="0" marR="0" lvl="0" indent="0" algn="ctr" defTabSz="914400" rtl="0" eaLnBrk="0" fontAlgn="base" latinLnBrk="0" hangingPunct="0">
                        <a:lnSpc>
                          <a:spcPct val="75000"/>
                        </a:lnSpc>
                        <a:spcBef>
                          <a:spcPct val="65000"/>
                        </a:spcBef>
                        <a:spcAft>
                          <a:spcPct val="0"/>
                        </a:spcAft>
                        <a:buClrTx/>
                        <a:buSzPct val="100000"/>
                        <a:buFontTx/>
                        <a:buNone/>
                        <a:tabLst/>
                      </a:pPr>
                      <a:r>
                        <a:rPr kumimoji="0" lang="en-US" altLang="en-US" sz="18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0110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38125">
                <a:tc>
                  <a:txBody>
                    <a:bodyPr/>
                    <a:lstStyle>
                      <a:lvl1pPr marL="0" algn="l" defTabSz="914400" rtl="0" eaLnBrk="1" latinLnBrk="0" hangingPunct="1">
                        <a:lnSpc>
                          <a:spcPct val="75000"/>
                        </a:lnSpc>
                        <a:spcBef>
                          <a:spcPct val="65000"/>
                        </a:spcBef>
                        <a:buSzPct val="100000"/>
                        <a:defRPr sz="2000" b="1" kern="1200">
                          <a:solidFill>
                            <a:schemeClr val="tx1"/>
                          </a:solidFill>
                          <a:latin typeface="Arial" panose="020B0604020202020204" pitchFamily="34" charset="0"/>
                        </a:defRPr>
                      </a:lvl1pPr>
                      <a:lvl2pPr marL="4953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2pPr>
                      <a:lvl3pPr marL="9144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3pPr>
                      <a:lvl4pPr marL="1371600" algn="l" defTabSz="914400" rtl="0" eaLnBrk="1" latinLnBrk="0" hangingPunct="1">
                        <a:spcBef>
                          <a:spcPct val="20000"/>
                        </a:spcBef>
                        <a:defRPr sz="1800" kern="1200">
                          <a:solidFill>
                            <a:schemeClr val="tx1"/>
                          </a:solidFill>
                          <a:latin typeface="Times New Roman" panose="02020603050405020304" pitchFamily="18" charset="0"/>
                        </a:defRPr>
                      </a:lvl4pPr>
                      <a:lvl5pPr marL="1828800" algn="l" defTabSz="914400" rtl="0" eaLnBrk="1" latinLnBrk="0" hangingPunct="1">
                        <a:spcBef>
                          <a:spcPct val="20000"/>
                        </a:spcBef>
                        <a:defRPr sz="1800" kern="1200">
                          <a:solidFill>
                            <a:schemeClr val="tx1"/>
                          </a:solidFill>
                          <a:latin typeface="Times New Roman" panose="02020603050405020304" pitchFamily="18" charset="0"/>
                        </a:defRPr>
                      </a:lvl5pPr>
                      <a:lvl6pPr marL="22860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6pPr>
                      <a:lvl7pPr marL="27432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7pPr>
                      <a:lvl8pPr marL="32004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8pPr>
                      <a:lvl9pPr marL="36576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9pPr>
                    </a:lstStyle>
                    <a:p>
                      <a:pPr marL="0" marR="0" lvl="0" indent="0" algn="ctr" defTabSz="914400" rtl="0" eaLnBrk="0" fontAlgn="base" latinLnBrk="0" hangingPunct="0">
                        <a:lnSpc>
                          <a:spcPct val="75000"/>
                        </a:lnSpc>
                        <a:spcBef>
                          <a:spcPct val="65000"/>
                        </a:spcBef>
                        <a:spcAft>
                          <a:spcPct val="0"/>
                        </a:spcAft>
                        <a:buClrTx/>
                        <a:buSzPct val="100000"/>
                        <a:buFontTx/>
                        <a:buNone/>
                        <a:tabLst/>
                      </a:pPr>
                      <a:r>
                        <a:rPr kumimoji="0" lang="en-US" altLang="en-US" sz="18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0111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39713">
                <a:tc>
                  <a:txBody>
                    <a:bodyPr/>
                    <a:lstStyle>
                      <a:lvl1pPr marL="0" algn="l" defTabSz="914400" rtl="0" eaLnBrk="1" latinLnBrk="0" hangingPunct="1">
                        <a:lnSpc>
                          <a:spcPct val="75000"/>
                        </a:lnSpc>
                        <a:spcBef>
                          <a:spcPct val="65000"/>
                        </a:spcBef>
                        <a:buSzPct val="100000"/>
                        <a:defRPr sz="2000" b="1" kern="1200">
                          <a:solidFill>
                            <a:schemeClr val="tx1"/>
                          </a:solidFill>
                          <a:latin typeface="Arial" panose="020B0604020202020204" pitchFamily="34" charset="0"/>
                        </a:defRPr>
                      </a:lvl1pPr>
                      <a:lvl2pPr marL="4953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2pPr>
                      <a:lvl3pPr marL="9144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3pPr>
                      <a:lvl4pPr marL="1371600" algn="l" defTabSz="914400" rtl="0" eaLnBrk="1" latinLnBrk="0" hangingPunct="1">
                        <a:spcBef>
                          <a:spcPct val="20000"/>
                        </a:spcBef>
                        <a:defRPr sz="1800" kern="1200">
                          <a:solidFill>
                            <a:schemeClr val="tx1"/>
                          </a:solidFill>
                          <a:latin typeface="Times New Roman" panose="02020603050405020304" pitchFamily="18" charset="0"/>
                        </a:defRPr>
                      </a:lvl4pPr>
                      <a:lvl5pPr marL="1828800" algn="l" defTabSz="914400" rtl="0" eaLnBrk="1" latinLnBrk="0" hangingPunct="1">
                        <a:spcBef>
                          <a:spcPct val="20000"/>
                        </a:spcBef>
                        <a:defRPr sz="1800" kern="1200">
                          <a:solidFill>
                            <a:schemeClr val="tx1"/>
                          </a:solidFill>
                          <a:latin typeface="Times New Roman" panose="02020603050405020304" pitchFamily="18" charset="0"/>
                        </a:defRPr>
                      </a:lvl5pPr>
                      <a:lvl6pPr marL="22860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6pPr>
                      <a:lvl7pPr marL="27432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7pPr>
                      <a:lvl8pPr marL="32004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8pPr>
                      <a:lvl9pPr marL="36576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9pPr>
                    </a:lstStyle>
                    <a:p>
                      <a:pPr marL="0" marR="0" lvl="0" indent="0" algn="ctr" defTabSz="914400" rtl="0" eaLnBrk="0" fontAlgn="base" latinLnBrk="0" hangingPunct="0">
                        <a:lnSpc>
                          <a:spcPct val="75000"/>
                        </a:lnSpc>
                        <a:spcBef>
                          <a:spcPct val="65000"/>
                        </a:spcBef>
                        <a:spcAft>
                          <a:spcPct val="0"/>
                        </a:spcAft>
                        <a:buClrTx/>
                        <a:buSzPct val="100000"/>
                        <a:buFontTx/>
                        <a:buNone/>
                        <a:tabLst/>
                      </a:pPr>
                      <a:r>
                        <a:rPr kumimoji="0" lang="en-US" altLang="en-US" sz="1800" b="1" i="0" u="none" strike="noStrike" cap="none" normalizeH="0" baseline="0">
                          <a:ln>
                            <a:noFill/>
                          </a:ln>
                          <a:solidFill>
                            <a:schemeClr val="tx1"/>
                          </a:solidFill>
                          <a:effectLst/>
                          <a:latin typeface="Courier New" panose="02070309020205020404" pitchFamily="49" charset="0"/>
                          <a:cs typeface="Courier New" panose="02070309020205020404" pitchFamily="49" charset="0"/>
                        </a:rPr>
                        <a:t> 1000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38125">
                <a:tc>
                  <a:txBody>
                    <a:bodyPr/>
                    <a:lstStyle>
                      <a:lvl1pPr marL="0" algn="l" defTabSz="914400" rtl="0" eaLnBrk="1" latinLnBrk="0" hangingPunct="1">
                        <a:lnSpc>
                          <a:spcPct val="75000"/>
                        </a:lnSpc>
                        <a:spcBef>
                          <a:spcPct val="65000"/>
                        </a:spcBef>
                        <a:buSzPct val="100000"/>
                        <a:defRPr sz="2000" b="1" kern="1200">
                          <a:solidFill>
                            <a:schemeClr val="tx1"/>
                          </a:solidFill>
                          <a:latin typeface="Arial" panose="020B0604020202020204" pitchFamily="34" charset="0"/>
                        </a:defRPr>
                      </a:lvl1pPr>
                      <a:lvl2pPr marL="4953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2pPr>
                      <a:lvl3pPr marL="9144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3pPr>
                      <a:lvl4pPr marL="1371600" algn="l" defTabSz="914400" rtl="0" eaLnBrk="1" latinLnBrk="0" hangingPunct="1">
                        <a:spcBef>
                          <a:spcPct val="20000"/>
                        </a:spcBef>
                        <a:defRPr sz="1800" kern="1200">
                          <a:solidFill>
                            <a:schemeClr val="tx1"/>
                          </a:solidFill>
                          <a:latin typeface="Times New Roman" panose="02020603050405020304" pitchFamily="18" charset="0"/>
                        </a:defRPr>
                      </a:lvl4pPr>
                      <a:lvl5pPr marL="1828800" algn="l" defTabSz="914400" rtl="0" eaLnBrk="1" latinLnBrk="0" hangingPunct="1">
                        <a:spcBef>
                          <a:spcPct val="20000"/>
                        </a:spcBef>
                        <a:defRPr sz="1800" kern="1200">
                          <a:solidFill>
                            <a:schemeClr val="tx1"/>
                          </a:solidFill>
                          <a:latin typeface="Times New Roman" panose="02020603050405020304" pitchFamily="18" charset="0"/>
                        </a:defRPr>
                      </a:lvl5pPr>
                      <a:lvl6pPr marL="22860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6pPr>
                      <a:lvl7pPr marL="27432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7pPr>
                      <a:lvl8pPr marL="32004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8pPr>
                      <a:lvl9pPr marL="36576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9pPr>
                    </a:lstStyle>
                    <a:p>
                      <a:pPr marL="0" marR="0" lvl="0" indent="0" algn="ctr" defTabSz="914400" rtl="0" eaLnBrk="0" fontAlgn="base" latinLnBrk="0" hangingPunct="0">
                        <a:lnSpc>
                          <a:spcPct val="75000"/>
                        </a:lnSpc>
                        <a:spcBef>
                          <a:spcPct val="65000"/>
                        </a:spcBef>
                        <a:spcAft>
                          <a:spcPct val="0"/>
                        </a:spcAft>
                        <a:buClrTx/>
                        <a:buSzPct val="100000"/>
                        <a:buFontTx/>
                        <a:buNone/>
                        <a:tabLst/>
                      </a:pPr>
                      <a:r>
                        <a:rPr kumimoji="0" lang="en-US" altLang="en-US" sz="18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1001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39713">
                <a:tc>
                  <a:txBody>
                    <a:bodyPr/>
                    <a:lstStyle>
                      <a:lvl1pPr marL="0" algn="l" defTabSz="914400" rtl="0" eaLnBrk="1" latinLnBrk="0" hangingPunct="1">
                        <a:lnSpc>
                          <a:spcPct val="75000"/>
                        </a:lnSpc>
                        <a:spcBef>
                          <a:spcPct val="65000"/>
                        </a:spcBef>
                        <a:buSzPct val="100000"/>
                        <a:defRPr sz="2000" b="1" kern="1200">
                          <a:solidFill>
                            <a:schemeClr val="tx1"/>
                          </a:solidFill>
                          <a:latin typeface="Arial" panose="020B0604020202020204" pitchFamily="34" charset="0"/>
                        </a:defRPr>
                      </a:lvl1pPr>
                      <a:lvl2pPr marL="4953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2pPr>
                      <a:lvl3pPr marL="9144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3pPr>
                      <a:lvl4pPr marL="1371600" algn="l" defTabSz="914400" rtl="0" eaLnBrk="1" latinLnBrk="0" hangingPunct="1">
                        <a:spcBef>
                          <a:spcPct val="20000"/>
                        </a:spcBef>
                        <a:defRPr sz="1800" kern="1200">
                          <a:solidFill>
                            <a:schemeClr val="tx1"/>
                          </a:solidFill>
                          <a:latin typeface="Times New Roman" panose="02020603050405020304" pitchFamily="18" charset="0"/>
                        </a:defRPr>
                      </a:lvl4pPr>
                      <a:lvl5pPr marL="1828800" algn="l" defTabSz="914400" rtl="0" eaLnBrk="1" latinLnBrk="0" hangingPunct="1">
                        <a:spcBef>
                          <a:spcPct val="20000"/>
                        </a:spcBef>
                        <a:defRPr sz="1800" kern="1200">
                          <a:solidFill>
                            <a:schemeClr val="tx1"/>
                          </a:solidFill>
                          <a:latin typeface="Times New Roman" panose="02020603050405020304" pitchFamily="18" charset="0"/>
                        </a:defRPr>
                      </a:lvl5pPr>
                      <a:lvl6pPr marL="22860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6pPr>
                      <a:lvl7pPr marL="27432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7pPr>
                      <a:lvl8pPr marL="32004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8pPr>
                      <a:lvl9pPr marL="36576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9pPr>
                    </a:lstStyle>
                    <a:p>
                      <a:pPr marL="0" marR="0" lvl="0" indent="0" algn="ctr" defTabSz="914400" rtl="0" eaLnBrk="0" fontAlgn="base" latinLnBrk="0" hangingPunct="0">
                        <a:lnSpc>
                          <a:spcPct val="75000"/>
                        </a:lnSpc>
                        <a:spcBef>
                          <a:spcPct val="65000"/>
                        </a:spcBef>
                        <a:spcAft>
                          <a:spcPct val="0"/>
                        </a:spcAft>
                        <a:buClrTx/>
                        <a:buSzPct val="100000"/>
                        <a:buFontTx/>
                        <a:buNone/>
                        <a:tabLst/>
                      </a:pPr>
                      <a:r>
                        <a:rPr kumimoji="0" lang="en-US" altLang="en-US" sz="1800" b="1" i="0" u="none" strike="noStrike" cap="none" normalizeH="0" baseline="0">
                          <a:ln>
                            <a:noFill/>
                          </a:ln>
                          <a:solidFill>
                            <a:schemeClr val="tx1"/>
                          </a:solidFill>
                          <a:effectLst/>
                          <a:latin typeface="Courier New" panose="02070309020205020404" pitchFamily="49" charset="0"/>
                          <a:cs typeface="Courier New" panose="02070309020205020404" pitchFamily="49" charset="0"/>
                        </a:rPr>
                        <a:t> 1010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39713">
                <a:tc>
                  <a:txBody>
                    <a:bodyPr/>
                    <a:lstStyle>
                      <a:lvl1pPr marL="0" algn="l" defTabSz="914400" rtl="0" eaLnBrk="1" latinLnBrk="0" hangingPunct="1">
                        <a:lnSpc>
                          <a:spcPct val="75000"/>
                        </a:lnSpc>
                        <a:spcBef>
                          <a:spcPct val="65000"/>
                        </a:spcBef>
                        <a:buSzPct val="100000"/>
                        <a:defRPr sz="2000" b="1" kern="1200">
                          <a:solidFill>
                            <a:schemeClr val="tx1"/>
                          </a:solidFill>
                          <a:latin typeface="Arial" panose="020B0604020202020204" pitchFamily="34" charset="0"/>
                        </a:defRPr>
                      </a:lvl1pPr>
                      <a:lvl2pPr marL="4953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2pPr>
                      <a:lvl3pPr marL="9144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3pPr>
                      <a:lvl4pPr marL="1371600" algn="l" defTabSz="914400" rtl="0" eaLnBrk="1" latinLnBrk="0" hangingPunct="1">
                        <a:spcBef>
                          <a:spcPct val="20000"/>
                        </a:spcBef>
                        <a:defRPr sz="1800" kern="1200">
                          <a:solidFill>
                            <a:schemeClr val="tx1"/>
                          </a:solidFill>
                          <a:latin typeface="Times New Roman" panose="02020603050405020304" pitchFamily="18" charset="0"/>
                        </a:defRPr>
                      </a:lvl4pPr>
                      <a:lvl5pPr marL="1828800" algn="l" defTabSz="914400" rtl="0" eaLnBrk="1" latinLnBrk="0" hangingPunct="1">
                        <a:spcBef>
                          <a:spcPct val="20000"/>
                        </a:spcBef>
                        <a:defRPr sz="1800" kern="1200">
                          <a:solidFill>
                            <a:schemeClr val="tx1"/>
                          </a:solidFill>
                          <a:latin typeface="Times New Roman" panose="02020603050405020304" pitchFamily="18" charset="0"/>
                        </a:defRPr>
                      </a:lvl5pPr>
                      <a:lvl6pPr marL="22860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6pPr>
                      <a:lvl7pPr marL="27432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7pPr>
                      <a:lvl8pPr marL="32004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8pPr>
                      <a:lvl9pPr marL="36576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9pPr>
                    </a:lstStyle>
                    <a:p>
                      <a:pPr marL="0" marR="0" lvl="0" indent="0" algn="ctr" defTabSz="914400" rtl="0" eaLnBrk="0" fontAlgn="base" latinLnBrk="0" hangingPunct="0">
                        <a:lnSpc>
                          <a:spcPct val="75000"/>
                        </a:lnSpc>
                        <a:spcBef>
                          <a:spcPct val="65000"/>
                        </a:spcBef>
                        <a:spcAft>
                          <a:spcPct val="0"/>
                        </a:spcAft>
                        <a:buClrTx/>
                        <a:buSzPct val="100000"/>
                        <a:buFontTx/>
                        <a:buNone/>
                        <a:tabLst/>
                      </a:pPr>
                      <a:r>
                        <a:rPr kumimoji="0" lang="en-US" altLang="en-US" sz="18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1011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238125">
                <a:tc>
                  <a:txBody>
                    <a:bodyPr/>
                    <a:lstStyle>
                      <a:lvl1pPr marL="0" algn="l" defTabSz="914400" rtl="0" eaLnBrk="1" latinLnBrk="0" hangingPunct="1">
                        <a:lnSpc>
                          <a:spcPct val="75000"/>
                        </a:lnSpc>
                        <a:spcBef>
                          <a:spcPct val="65000"/>
                        </a:spcBef>
                        <a:buSzPct val="100000"/>
                        <a:defRPr sz="2000" b="1" kern="1200">
                          <a:solidFill>
                            <a:schemeClr val="tx1"/>
                          </a:solidFill>
                          <a:latin typeface="Arial" panose="020B0604020202020204" pitchFamily="34" charset="0"/>
                        </a:defRPr>
                      </a:lvl1pPr>
                      <a:lvl2pPr marL="4953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2pPr>
                      <a:lvl3pPr marL="9144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3pPr>
                      <a:lvl4pPr marL="1371600" algn="l" defTabSz="914400" rtl="0" eaLnBrk="1" latinLnBrk="0" hangingPunct="1">
                        <a:spcBef>
                          <a:spcPct val="20000"/>
                        </a:spcBef>
                        <a:defRPr sz="1800" kern="1200">
                          <a:solidFill>
                            <a:schemeClr val="tx1"/>
                          </a:solidFill>
                          <a:latin typeface="Times New Roman" panose="02020603050405020304" pitchFamily="18" charset="0"/>
                        </a:defRPr>
                      </a:lvl4pPr>
                      <a:lvl5pPr marL="1828800" algn="l" defTabSz="914400" rtl="0" eaLnBrk="1" latinLnBrk="0" hangingPunct="1">
                        <a:spcBef>
                          <a:spcPct val="20000"/>
                        </a:spcBef>
                        <a:defRPr sz="1800" kern="1200">
                          <a:solidFill>
                            <a:schemeClr val="tx1"/>
                          </a:solidFill>
                          <a:latin typeface="Times New Roman" panose="02020603050405020304" pitchFamily="18" charset="0"/>
                        </a:defRPr>
                      </a:lvl5pPr>
                      <a:lvl6pPr marL="22860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6pPr>
                      <a:lvl7pPr marL="27432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7pPr>
                      <a:lvl8pPr marL="32004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8pPr>
                      <a:lvl9pPr marL="36576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9pPr>
                    </a:lstStyle>
                    <a:p>
                      <a:pPr marL="0" marR="0" lvl="0" indent="0" algn="ctr" defTabSz="914400" rtl="0" eaLnBrk="0" fontAlgn="base" latinLnBrk="0" hangingPunct="0">
                        <a:lnSpc>
                          <a:spcPct val="75000"/>
                        </a:lnSpc>
                        <a:spcBef>
                          <a:spcPct val="65000"/>
                        </a:spcBef>
                        <a:spcAft>
                          <a:spcPct val="0"/>
                        </a:spcAft>
                        <a:buClrTx/>
                        <a:buSzPct val="100000"/>
                        <a:buFontTx/>
                        <a:buNone/>
                        <a:tabLst/>
                      </a:pPr>
                      <a:r>
                        <a:rPr kumimoji="0" lang="en-US" altLang="en-US" sz="18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1100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39713">
                <a:tc>
                  <a:txBody>
                    <a:bodyPr/>
                    <a:lstStyle>
                      <a:lvl1pPr marL="0" algn="l" defTabSz="914400" rtl="0" eaLnBrk="1" latinLnBrk="0" hangingPunct="1">
                        <a:lnSpc>
                          <a:spcPct val="75000"/>
                        </a:lnSpc>
                        <a:spcBef>
                          <a:spcPct val="65000"/>
                        </a:spcBef>
                        <a:buSzPct val="100000"/>
                        <a:defRPr sz="2000" b="1" kern="1200">
                          <a:solidFill>
                            <a:schemeClr val="tx1"/>
                          </a:solidFill>
                          <a:latin typeface="Arial" panose="020B0604020202020204" pitchFamily="34" charset="0"/>
                        </a:defRPr>
                      </a:lvl1pPr>
                      <a:lvl2pPr marL="4953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2pPr>
                      <a:lvl3pPr marL="9144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3pPr>
                      <a:lvl4pPr marL="1371600" algn="l" defTabSz="914400" rtl="0" eaLnBrk="1" latinLnBrk="0" hangingPunct="1">
                        <a:spcBef>
                          <a:spcPct val="20000"/>
                        </a:spcBef>
                        <a:defRPr sz="1800" kern="1200">
                          <a:solidFill>
                            <a:schemeClr val="tx1"/>
                          </a:solidFill>
                          <a:latin typeface="Times New Roman" panose="02020603050405020304" pitchFamily="18" charset="0"/>
                        </a:defRPr>
                      </a:lvl4pPr>
                      <a:lvl5pPr marL="1828800" algn="l" defTabSz="914400" rtl="0" eaLnBrk="1" latinLnBrk="0" hangingPunct="1">
                        <a:spcBef>
                          <a:spcPct val="20000"/>
                        </a:spcBef>
                        <a:defRPr sz="1800" kern="1200">
                          <a:solidFill>
                            <a:schemeClr val="tx1"/>
                          </a:solidFill>
                          <a:latin typeface="Times New Roman" panose="02020603050405020304" pitchFamily="18" charset="0"/>
                        </a:defRPr>
                      </a:lvl5pPr>
                      <a:lvl6pPr marL="22860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6pPr>
                      <a:lvl7pPr marL="27432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7pPr>
                      <a:lvl8pPr marL="32004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8pPr>
                      <a:lvl9pPr marL="36576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9pPr>
                    </a:lstStyle>
                    <a:p>
                      <a:pPr marL="0" marR="0" lvl="0" indent="0" algn="ctr" defTabSz="914400" rtl="0" eaLnBrk="0" fontAlgn="base" latinLnBrk="0" hangingPunct="0">
                        <a:lnSpc>
                          <a:spcPct val="75000"/>
                        </a:lnSpc>
                        <a:spcBef>
                          <a:spcPct val="65000"/>
                        </a:spcBef>
                        <a:spcAft>
                          <a:spcPct val="0"/>
                        </a:spcAft>
                        <a:buClrTx/>
                        <a:buSzPct val="100000"/>
                        <a:buFontTx/>
                        <a:buNone/>
                        <a:tabLst/>
                      </a:pPr>
                      <a:r>
                        <a:rPr kumimoji="0" lang="en-US" altLang="en-US" sz="18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1101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238125">
                <a:tc>
                  <a:txBody>
                    <a:bodyPr/>
                    <a:lstStyle>
                      <a:lvl1pPr marL="0" algn="l" defTabSz="914400" rtl="0" eaLnBrk="1" latinLnBrk="0" hangingPunct="1">
                        <a:lnSpc>
                          <a:spcPct val="75000"/>
                        </a:lnSpc>
                        <a:spcBef>
                          <a:spcPct val="65000"/>
                        </a:spcBef>
                        <a:buSzPct val="100000"/>
                        <a:defRPr sz="2000" b="1" kern="1200">
                          <a:solidFill>
                            <a:schemeClr val="tx1"/>
                          </a:solidFill>
                          <a:latin typeface="Arial" panose="020B0604020202020204" pitchFamily="34" charset="0"/>
                        </a:defRPr>
                      </a:lvl1pPr>
                      <a:lvl2pPr marL="4953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2pPr>
                      <a:lvl3pPr marL="9144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3pPr>
                      <a:lvl4pPr marL="1371600" algn="l" defTabSz="914400" rtl="0" eaLnBrk="1" latinLnBrk="0" hangingPunct="1">
                        <a:spcBef>
                          <a:spcPct val="20000"/>
                        </a:spcBef>
                        <a:defRPr sz="1800" kern="1200">
                          <a:solidFill>
                            <a:schemeClr val="tx1"/>
                          </a:solidFill>
                          <a:latin typeface="Times New Roman" panose="02020603050405020304" pitchFamily="18" charset="0"/>
                        </a:defRPr>
                      </a:lvl4pPr>
                      <a:lvl5pPr marL="1828800" algn="l" defTabSz="914400" rtl="0" eaLnBrk="1" latinLnBrk="0" hangingPunct="1">
                        <a:spcBef>
                          <a:spcPct val="20000"/>
                        </a:spcBef>
                        <a:defRPr sz="1800" kern="1200">
                          <a:solidFill>
                            <a:schemeClr val="tx1"/>
                          </a:solidFill>
                          <a:latin typeface="Times New Roman" panose="02020603050405020304" pitchFamily="18" charset="0"/>
                        </a:defRPr>
                      </a:lvl5pPr>
                      <a:lvl6pPr marL="22860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6pPr>
                      <a:lvl7pPr marL="27432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7pPr>
                      <a:lvl8pPr marL="32004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8pPr>
                      <a:lvl9pPr marL="36576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9pPr>
                    </a:lstStyle>
                    <a:p>
                      <a:pPr marL="0" marR="0" lvl="0" indent="0" algn="ctr" defTabSz="914400" rtl="0" eaLnBrk="0" fontAlgn="base" latinLnBrk="0" hangingPunct="0">
                        <a:lnSpc>
                          <a:spcPct val="75000"/>
                        </a:lnSpc>
                        <a:spcBef>
                          <a:spcPct val="65000"/>
                        </a:spcBef>
                        <a:spcAft>
                          <a:spcPct val="0"/>
                        </a:spcAft>
                        <a:buClrTx/>
                        <a:buSzPct val="100000"/>
                        <a:buFontTx/>
                        <a:buNone/>
                        <a:tabLst/>
                      </a:pPr>
                      <a:r>
                        <a:rPr kumimoji="0" lang="en-US" altLang="en-US" sz="18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1110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r h="239713">
                <a:tc>
                  <a:txBody>
                    <a:bodyPr/>
                    <a:lstStyle>
                      <a:lvl1pPr marL="0" algn="l" defTabSz="914400" rtl="0" eaLnBrk="1" latinLnBrk="0" hangingPunct="1">
                        <a:lnSpc>
                          <a:spcPct val="75000"/>
                        </a:lnSpc>
                        <a:spcBef>
                          <a:spcPct val="65000"/>
                        </a:spcBef>
                        <a:buSzPct val="100000"/>
                        <a:defRPr sz="2000" b="1" kern="1200">
                          <a:solidFill>
                            <a:schemeClr val="tx1"/>
                          </a:solidFill>
                          <a:latin typeface="Arial" panose="020B0604020202020204" pitchFamily="34" charset="0"/>
                        </a:defRPr>
                      </a:lvl1pPr>
                      <a:lvl2pPr marL="4953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2pPr>
                      <a:lvl3pPr marL="914400" algn="l" defTabSz="914400" rtl="0" eaLnBrk="1" latinLnBrk="0" hangingPunct="1">
                        <a:lnSpc>
                          <a:spcPct val="85000"/>
                        </a:lnSpc>
                        <a:spcBef>
                          <a:spcPct val="40000"/>
                        </a:spcBef>
                        <a:buSzPct val="100000"/>
                        <a:defRPr sz="1600" b="1" kern="1200">
                          <a:solidFill>
                            <a:schemeClr val="tx1"/>
                          </a:solidFill>
                          <a:latin typeface="Arial" panose="020B0604020202020204" pitchFamily="34" charset="0"/>
                        </a:defRPr>
                      </a:lvl3pPr>
                      <a:lvl4pPr marL="1371600" algn="l" defTabSz="914400" rtl="0" eaLnBrk="1" latinLnBrk="0" hangingPunct="1">
                        <a:spcBef>
                          <a:spcPct val="20000"/>
                        </a:spcBef>
                        <a:defRPr sz="1800" kern="1200">
                          <a:solidFill>
                            <a:schemeClr val="tx1"/>
                          </a:solidFill>
                          <a:latin typeface="Times New Roman" panose="02020603050405020304" pitchFamily="18" charset="0"/>
                        </a:defRPr>
                      </a:lvl4pPr>
                      <a:lvl5pPr marL="1828800" algn="l" defTabSz="914400" rtl="0" eaLnBrk="1" latinLnBrk="0" hangingPunct="1">
                        <a:spcBef>
                          <a:spcPct val="20000"/>
                        </a:spcBef>
                        <a:defRPr sz="1800" kern="1200">
                          <a:solidFill>
                            <a:schemeClr val="tx1"/>
                          </a:solidFill>
                          <a:latin typeface="Times New Roman" panose="02020603050405020304" pitchFamily="18" charset="0"/>
                        </a:defRPr>
                      </a:lvl5pPr>
                      <a:lvl6pPr marL="22860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6pPr>
                      <a:lvl7pPr marL="27432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7pPr>
                      <a:lvl8pPr marL="32004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8pPr>
                      <a:lvl9pPr marL="3657600" algn="l" defTabSz="914400" rtl="0" eaLnBrk="1" fontAlgn="base" latinLnBrk="0" hangingPunct="1">
                        <a:spcBef>
                          <a:spcPct val="20000"/>
                        </a:spcBef>
                        <a:spcAft>
                          <a:spcPct val="0"/>
                        </a:spcAft>
                        <a:defRPr sz="1800" kern="1200">
                          <a:solidFill>
                            <a:schemeClr val="tx1"/>
                          </a:solidFill>
                          <a:latin typeface="Times New Roman" panose="02020603050405020304" pitchFamily="18" charset="0"/>
                        </a:defRPr>
                      </a:lvl9pPr>
                    </a:lstStyle>
                    <a:p>
                      <a:pPr marL="0" marR="0" lvl="0" indent="0" algn="ctr" defTabSz="914400" rtl="0" eaLnBrk="0" fontAlgn="base" latinLnBrk="0" hangingPunct="0">
                        <a:lnSpc>
                          <a:spcPct val="75000"/>
                        </a:lnSpc>
                        <a:spcBef>
                          <a:spcPct val="65000"/>
                        </a:spcBef>
                        <a:spcAft>
                          <a:spcPct val="0"/>
                        </a:spcAft>
                        <a:buClrTx/>
                        <a:buSzPct val="100000"/>
                        <a:buFontTx/>
                        <a:buNone/>
                        <a:tabLst/>
                      </a:pPr>
                      <a:r>
                        <a:rPr kumimoji="0" lang="en-US" altLang="en-US" sz="18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1111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6"/>
                  </a:ext>
                </a:extLst>
              </a:tr>
            </a:tbl>
          </a:graphicData>
        </a:graphic>
      </p:graphicFrame>
    </p:spTree>
    <p:extLst>
      <p:ext uri="{BB962C8B-B14F-4D97-AF65-F5344CB8AC3E}">
        <p14:creationId xmlns:p14="http://schemas.microsoft.com/office/powerpoint/2010/main" val="67957833"/>
      </p:ext>
    </p:extLst>
  </p:cSld>
  <p:clrMapOvr>
    <a:masterClrMapping/>
  </p:clrMapOvr>
  <p:transition spd="slow">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Binary </a:t>
            </a:r>
            <a:br>
              <a:rPr lang="en-US" sz="2800" dirty="0"/>
            </a:br>
            <a:r>
              <a:rPr lang="en-US" sz="2800" dirty="0"/>
              <a:t>Ripple Counter</a:t>
            </a:r>
          </a:p>
        </p:txBody>
      </p:sp>
      <p:sp>
        <p:nvSpPr>
          <p:cNvPr id="3" name="Content Placeholder 2"/>
          <p:cNvSpPr>
            <a:spLocks noGrp="1"/>
          </p:cNvSpPr>
          <p:nvPr>
            <p:ph idx="1"/>
          </p:nvPr>
        </p:nvSpPr>
        <p:spPr>
          <a:xfrm>
            <a:off x="533400" y="1426335"/>
            <a:ext cx="3810000" cy="2307465"/>
          </a:xfrm>
        </p:spPr>
        <p:txBody>
          <a:bodyPr/>
          <a:lstStyle/>
          <a:p>
            <a:r>
              <a:rPr lang="en-GB" sz="1600" dirty="0"/>
              <a:t>“</a:t>
            </a:r>
            <a:r>
              <a:rPr lang="en-GB" sz="1600" dirty="0">
                <a:solidFill>
                  <a:srgbClr val="FF0000"/>
                </a:solidFill>
              </a:rPr>
              <a:t>Reset</a:t>
            </a:r>
            <a:r>
              <a:rPr lang="en-GB" sz="1600" dirty="0"/>
              <a:t>” signal sets all outputs to 0</a:t>
            </a:r>
          </a:p>
          <a:p>
            <a:r>
              <a:rPr lang="en-GB" sz="1600" dirty="0"/>
              <a:t>“</a:t>
            </a:r>
            <a:r>
              <a:rPr lang="en-GB" sz="1600" dirty="0">
                <a:solidFill>
                  <a:srgbClr val="FF0000"/>
                </a:solidFill>
              </a:rPr>
              <a:t>Count</a:t>
            </a:r>
            <a:r>
              <a:rPr lang="en-GB" sz="1600" dirty="0"/>
              <a:t>” signal toggles output of low-order flip flop</a:t>
            </a:r>
          </a:p>
          <a:p>
            <a:r>
              <a:rPr lang="en-GB" sz="1600" dirty="0"/>
              <a:t>Low-order flip flop provides trigger for next flip flop</a:t>
            </a:r>
          </a:p>
          <a:p>
            <a:r>
              <a:rPr lang="en-GB" sz="1600" dirty="0"/>
              <a:t>Not all flip flops change values simultaneously</a:t>
            </a:r>
            <a:br>
              <a:rPr lang="en-GB" sz="1600" dirty="0"/>
            </a:br>
            <a:r>
              <a:rPr lang="en-GB" sz="1600" dirty="0"/>
              <a:t>(Lower-order FF change first)</a:t>
            </a:r>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sp>
        <p:nvSpPr>
          <p:cNvPr id="5" name="Footer Placeholder 4"/>
          <p:cNvSpPr>
            <a:spLocks noGrp="1"/>
          </p:cNvSpPr>
          <p:nvPr>
            <p:ph type="ftr" sz="quarter" idx="11"/>
          </p:nvPr>
        </p:nvSpPr>
        <p:spPr/>
        <p:txBody>
          <a:bodyPr/>
          <a:lstStyle/>
          <a:p>
            <a:pPr>
              <a:defRPr/>
            </a:pPr>
            <a:r>
              <a:rPr lang="en-US"/>
              <a:t>COE211: Digital Logic Design</a:t>
            </a:r>
            <a:endParaRPr lang="en-US" dirty="0"/>
          </a:p>
        </p:txBody>
      </p:sp>
      <p:sp>
        <p:nvSpPr>
          <p:cNvPr id="6" name="Slide Number Placeholder 5"/>
          <p:cNvSpPr>
            <a:spLocks noGrp="1"/>
          </p:cNvSpPr>
          <p:nvPr>
            <p:ph type="sldNum" sz="quarter" idx="12"/>
          </p:nvPr>
        </p:nvSpPr>
        <p:spPr/>
        <p:txBody>
          <a:bodyPr/>
          <a:lstStyle/>
          <a:p>
            <a:fld id="{CF6537CB-08D3-448B-A7C3-F53F8250312E}" type="slidenum">
              <a:rPr lang="en-US" smtClean="0"/>
              <a:pPr/>
              <a:t>15</a:t>
            </a:fld>
            <a:endParaRPr lang="en-US"/>
          </a:p>
        </p:txBody>
      </p:sp>
      <p:pic>
        <p:nvPicPr>
          <p:cNvPr id="9" name="Picture 8"/>
          <p:cNvPicPr>
            <a:picLocks noChangeAspect="1"/>
          </p:cNvPicPr>
          <p:nvPr/>
        </p:nvPicPr>
        <p:blipFill>
          <a:blip r:embed="rId2"/>
          <a:stretch>
            <a:fillRect/>
          </a:stretch>
        </p:blipFill>
        <p:spPr>
          <a:xfrm>
            <a:off x="4495800" y="257175"/>
            <a:ext cx="4585400" cy="6143625"/>
          </a:xfrm>
          <a:prstGeom prst="rect">
            <a:avLst/>
          </a:prstGeom>
        </p:spPr>
      </p:pic>
      <p:pic>
        <p:nvPicPr>
          <p:cNvPr id="10" name="Picture 9"/>
          <p:cNvPicPr>
            <a:picLocks noChangeAspect="1"/>
          </p:cNvPicPr>
          <p:nvPr/>
        </p:nvPicPr>
        <p:blipFill>
          <a:blip r:embed="rId3"/>
          <a:stretch>
            <a:fillRect/>
          </a:stretch>
        </p:blipFill>
        <p:spPr>
          <a:xfrm>
            <a:off x="228600" y="4314825"/>
            <a:ext cx="4419600" cy="1428750"/>
          </a:xfrm>
          <a:prstGeom prst="rect">
            <a:avLst/>
          </a:prstGeom>
        </p:spPr>
      </p:pic>
    </p:spTree>
    <p:extLst>
      <p:ext uri="{BB962C8B-B14F-4D97-AF65-F5344CB8AC3E}">
        <p14:creationId xmlns:p14="http://schemas.microsoft.com/office/powerpoint/2010/main" val="818134230"/>
      </p:ext>
    </p:extLst>
  </p:cSld>
  <p:clrMapOvr>
    <a:masterClrMapping/>
  </p:clrMapOvr>
  <p:transition spd="slow">
    <p:rand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Asynchronous Counters</a:t>
            </a:r>
          </a:p>
        </p:txBody>
      </p:sp>
      <p:sp>
        <p:nvSpPr>
          <p:cNvPr id="3" name="Content Placeholder 2"/>
          <p:cNvSpPr>
            <a:spLocks noGrp="1"/>
          </p:cNvSpPr>
          <p:nvPr>
            <p:ph idx="1"/>
          </p:nvPr>
        </p:nvSpPr>
        <p:spPr>
          <a:xfrm>
            <a:off x="762000" y="1219200"/>
            <a:ext cx="7467600" cy="4953000"/>
          </a:xfrm>
        </p:spPr>
        <p:txBody>
          <a:bodyPr/>
          <a:lstStyle/>
          <a:p>
            <a:r>
              <a:rPr lang="en-GB" dirty="0"/>
              <a:t>Each FF output drives the CLK input of the next FF</a:t>
            </a:r>
          </a:p>
          <a:p>
            <a:r>
              <a:rPr lang="en-GB" b="1" dirty="0"/>
              <a:t>FFs do not change states in exact synchronism with the applied clock pulses</a:t>
            </a:r>
          </a:p>
          <a:p>
            <a:r>
              <a:rPr lang="en-GB" dirty="0"/>
              <a:t>There is </a:t>
            </a:r>
            <a:r>
              <a:rPr lang="en-GB" b="1" dirty="0"/>
              <a:t>a delay </a:t>
            </a:r>
            <a:r>
              <a:rPr lang="en-GB" dirty="0"/>
              <a:t>between the responses of successive FFs</a:t>
            </a:r>
          </a:p>
          <a:p>
            <a:r>
              <a:rPr lang="en-GB" b="1" dirty="0"/>
              <a:t>Ripple wave </a:t>
            </a:r>
            <a:r>
              <a:rPr lang="en-GB" dirty="0"/>
              <a:t>in the way the FFs respond one after another</a:t>
            </a:r>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sp>
        <p:nvSpPr>
          <p:cNvPr id="5" name="Footer Placeholder 4"/>
          <p:cNvSpPr>
            <a:spLocks noGrp="1"/>
          </p:cNvSpPr>
          <p:nvPr>
            <p:ph type="ftr" sz="quarter" idx="11"/>
          </p:nvPr>
        </p:nvSpPr>
        <p:spPr/>
        <p:txBody>
          <a:bodyPr/>
          <a:lstStyle/>
          <a:p>
            <a:pPr>
              <a:defRPr/>
            </a:pPr>
            <a:r>
              <a:rPr lang="en-US"/>
              <a:t>COE211: Digital Logic Design</a:t>
            </a:r>
            <a:endParaRPr lang="en-US" dirty="0"/>
          </a:p>
        </p:txBody>
      </p:sp>
      <p:sp>
        <p:nvSpPr>
          <p:cNvPr id="6" name="Slide Number Placeholder 5"/>
          <p:cNvSpPr>
            <a:spLocks noGrp="1"/>
          </p:cNvSpPr>
          <p:nvPr>
            <p:ph type="sldNum" sz="quarter" idx="12"/>
          </p:nvPr>
        </p:nvSpPr>
        <p:spPr/>
        <p:txBody>
          <a:bodyPr/>
          <a:lstStyle/>
          <a:p>
            <a:fld id="{CF6537CB-08D3-448B-A7C3-F53F8250312E}" type="slidenum">
              <a:rPr lang="en-US" smtClean="0"/>
              <a:pPr/>
              <a:t>16</a:t>
            </a:fld>
            <a:endParaRPr lang="en-US"/>
          </a:p>
        </p:txBody>
      </p:sp>
    </p:spTree>
    <p:extLst>
      <p:ext uri="{BB962C8B-B14F-4D97-AF65-F5344CB8AC3E}">
        <p14:creationId xmlns:p14="http://schemas.microsoft.com/office/powerpoint/2010/main" val="1836506329"/>
      </p:ext>
    </p:extLst>
  </p:cSld>
  <p:clrMapOvr>
    <a:masterClrMapping/>
  </p:clrMapOvr>
  <p:transition spd="slow">
    <p:rand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EBF94-E7E5-449F-91FD-FEDE047627E2}"/>
              </a:ext>
            </a:extLst>
          </p:cNvPr>
          <p:cNvSpPr>
            <a:spLocks noGrp="1"/>
          </p:cNvSpPr>
          <p:nvPr>
            <p:ph type="title"/>
          </p:nvPr>
        </p:nvSpPr>
        <p:spPr/>
        <p:txBody>
          <a:bodyPr/>
          <a:lstStyle/>
          <a:p>
            <a:r>
              <a:rPr lang="en-US" sz="4000" dirty="0"/>
              <a:t>3-bit Synchronous Binary Counter </a:t>
            </a:r>
          </a:p>
        </p:txBody>
      </p:sp>
      <p:sp>
        <p:nvSpPr>
          <p:cNvPr id="4" name="Date Placeholder 3">
            <a:extLst>
              <a:ext uri="{FF2B5EF4-FFF2-40B4-BE49-F238E27FC236}">
                <a16:creationId xmlns:a16="http://schemas.microsoft.com/office/drawing/2014/main" id="{0BD5AD1B-EB5B-4C74-AD70-2ADF69014D12}"/>
              </a:ext>
            </a:extLst>
          </p:cNvPr>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sp>
        <p:nvSpPr>
          <p:cNvPr id="5" name="Footer Placeholder 4">
            <a:extLst>
              <a:ext uri="{FF2B5EF4-FFF2-40B4-BE49-F238E27FC236}">
                <a16:creationId xmlns:a16="http://schemas.microsoft.com/office/drawing/2014/main" id="{3BF0C92B-1A6E-4ABA-99B2-F0D8E5AB96FD}"/>
              </a:ext>
            </a:extLst>
          </p:cNvPr>
          <p:cNvSpPr>
            <a:spLocks noGrp="1"/>
          </p:cNvSpPr>
          <p:nvPr>
            <p:ph type="ftr" sz="quarter" idx="11"/>
          </p:nvPr>
        </p:nvSpPr>
        <p:spPr/>
        <p:txBody>
          <a:bodyPr/>
          <a:lstStyle/>
          <a:p>
            <a:pPr>
              <a:defRPr/>
            </a:pPr>
            <a:r>
              <a:rPr lang="en-US"/>
              <a:t>COE211: Digital Logic Design</a:t>
            </a:r>
            <a:endParaRPr lang="en-US" dirty="0"/>
          </a:p>
        </p:txBody>
      </p:sp>
      <p:sp>
        <p:nvSpPr>
          <p:cNvPr id="6" name="Slide Number Placeholder 5">
            <a:extLst>
              <a:ext uri="{FF2B5EF4-FFF2-40B4-BE49-F238E27FC236}">
                <a16:creationId xmlns:a16="http://schemas.microsoft.com/office/drawing/2014/main" id="{0FFEF384-2299-4EED-8DEF-D448A3C90EF3}"/>
              </a:ext>
            </a:extLst>
          </p:cNvPr>
          <p:cNvSpPr>
            <a:spLocks noGrp="1"/>
          </p:cNvSpPr>
          <p:nvPr>
            <p:ph type="sldNum" sz="quarter" idx="12"/>
          </p:nvPr>
        </p:nvSpPr>
        <p:spPr/>
        <p:txBody>
          <a:bodyPr/>
          <a:lstStyle/>
          <a:p>
            <a:fld id="{CF6537CB-08D3-448B-A7C3-F53F8250312E}" type="slidenum">
              <a:rPr lang="en-US" smtClean="0"/>
              <a:pPr/>
              <a:t>17</a:t>
            </a:fld>
            <a:endParaRPr lang="en-US"/>
          </a:p>
        </p:txBody>
      </p:sp>
      <p:pic>
        <p:nvPicPr>
          <p:cNvPr id="7" name="Picture 6">
            <a:extLst>
              <a:ext uri="{FF2B5EF4-FFF2-40B4-BE49-F238E27FC236}">
                <a16:creationId xmlns:a16="http://schemas.microsoft.com/office/drawing/2014/main" id="{403F5C74-E807-4EF2-A064-97EEBD88F7B3}"/>
              </a:ext>
            </a:extLst>
          </p:cNvPr>
          <p:cNvPicPr>
            <a:picLocks noChangeAspect="1"/>
          </p:cNvPicPr>
          <p:nvPr/>
        </p:nvPicPr>
        <p:blipFill>
          <a:blip r:embed="rId2"/>
          <a:stretch>
            <a:fillRect/>
          </a:stretch>
        </p:blipFill>
        <p:spPr>
          <a:xfrm>
            <a:off x="3196973" y="3345873"/>
            <a:ext cx="3207254" cy="2819400"/>
          </a:xfrm>
          <a:prstGeom prst="rect">
            <a:avLst/>
          </a:prstGeom>
        </p:spPr>
      </p:pic>
      <p:sp>
        <p:nvSpPr>
          <p:cNvPr id="10" name="Content Placeholder 2">
            <a:extLst>
              <a:ext uri="{FF2B5EF4-FFF2-40B4-BE49-F238E27FC236}">
                <a16:creationId xmlns:a16="http://schemas.microsoft.com/office/drawing/2014/main" id="{26439109-43B8-43FA-96E1-6701FD8F0818}"/>
              </a:ext>
            </a:extLst>
          </p:cNvPr>
          <p:cNvSpPr>
            <a:spLocks noGrp="1"/>
          </p:cNvSpPr>
          <p:nvPr>
            <p:ph idx="1"/>
          </p:nvPr>
        </p:nvSpPr>
        <p:spPr>
          <a:xfrm>
            <a:off x="762000" y="1219200"/>
            <a:ext cx="7467600" cy="4953000"/>
          </a:xfrm>
        </p:spPr>
        <p:txBody>
          <a:bodyPr/>
          <a:lstStyle/>
          <a:p>
            <a:r>
              <a:rPr lang="en-GB" dirty="0"/>
              <a:t>All of the FFs are triggered simultaneously by the clock pulse</a:t>
            </a:r>
          </a:p>
          <a:p>
            <a:r>
              <a:rPr lang="en-GB" dirty="0"/>
              <a:t>All FFs change at the same time</a:t>
            </a:r>
          </a:p>
          <a:p>
            <a:r>
              <a:rPr lang="en-GB" dirty="0"/>
              <a:t>Most counters in computer systems are synchronous</a:t>
            </a:r>
          </a:p>
        </p:txBody>
      </p:sp>
    </p:spTree>
    <p:extLst>
      <p:ext uri="{BB962C8B-B14F-4D97-AF65-F5344CB8AC3E}">
        <p14:creationId xmlns:p14="http://schemas.microsoft.com/office/powerpoint/2010/main" val="2245956677"/>
      </p:ext>
    </p:extLst>
  </p:cSld>
  <p:clrMapOvr>
    <a:masterClrMapping/>
  </p:clrMapOvr>
  <p:transition spd="slow">
    <p:rand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A1325-B48B-41A1-9CFA-3B581784DDBD}"/>
              </a:ext>
            </a:extLst>
          </p:cNvPr>
          <p:cNvSpPr>
            <a:spLocks noGrp="1"/>
          </p:cNvSpPr>
          <p:nvPr>
            <p:ph type="title"/>
          </p:nvPr>
        </p:nvSpPr>
        <p:spPr/>
        <p:txBody>
          <a:bodyPr/>
          <a:lstStyle/>
          <a:p>
            <a:r>
              <a:rPr lang="en-US" sz="4000" dirty="0"/>
              <a:t>3-bit Synchronous Binary Counter </a:t>
            </a:r>
          </a:p>
        </p:txBody>
      </p:sp>
      <p:sp>
        <p:nvSpPr>
          <p:cNvPr id="4" name="Date Placeholder 3">
            <a:extLst>
              <a:ext uri="{FF2B5EF4-FFF2-40B4-BE49-F238E27FC236}">
                <a16:creationId xmlns:a16="http://schemas.microsoft.com/office/drawing/2014/main" id="{E642EC56-E31D-409E-8517-C8895A8CDCC5}"/>
              </a:ext>
            </a:extLst>
          </p:cNvPr>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sp>
        <p:nvSpPr>
          <p:cNvPr id="5" name="Footer Placeholder 4">
            <a:extLst>
              <a:ext uri="{FF2B5EF4-FFF2-40B4-BE49-F238E27FC236}">
                <a16:creationId xmlns:a16="http://schemas.microsoft.com/office/drawing/2014/main" id="{1F9CED1E-AEBA-46D8-B5D0-05330B8A17C3}"/>
              </a:ext>
            </a:extLst>
          </p:cNvPr>
          <p:cNvSpPr>
            <a:spLocks noGrp="1"/>
          </p:cNvSpPr>
          <p:nvPr>
            <p:ph type="ftr" sz="quarter" idx="11"/>
          </p:nvPr>
        </p:nvSpPr>
        <p:spPr/>
        <p:txBody>
          <a:bodyPr/>
          <a:lstStyle/>
          <a:p>
            <a:pPr>
              <a:defRPr/>
            </a:pPr>
            <a:r>
              <a:rPr lang="en-US"/>
              <a:t>COE211: Digital Logic Design</a:t>
            </a:r>
            <a:endParaRPr lang="en-US" dirty="0"/>
          </a:p>
        </p:txBody>
      </p:sp>
      <p:sp>
        <p:nvSpPr>
          <p:cNvPr id="6" name="Slide Number Placeholder 5">
            <a:extLst>
              <a:ext uri="{FF2B5EF4-FFF2-40B4-BE49-F238E27FC236}">
                <a16:creationId xmlns:a16="http://schemas.microsoft.com/office/drawing/2014/main" id="{7EBB0796-03A4-453F-884D-AB6E7D284984}"/>
              </a:ext>
            </a:extLst>
          </p:cNvPr>
          <p:cNvSpPr>
            <a:spLocks noGrp="1"/>
          </p:cNvSpPr>
          <p:nvPr>
            <p:ph type="sldNum" sz="quarter" idx="12"/>
          </p:nvPr>
        </p:nvSpPr>
        <p:spPr/>
        <p:txBody>
          <a:bodyPr/>
          <a:lstStyle/>
          <a:p>
            <a:fld id="{CF6537CB-08D3-448B-A7C3-F53F8250312E}" type="slidenum">
              <a:rPr lang="en-US" smtClean="0"/>
              <a:pPr/>
              <a:t>18</a:t>
            </a:fld>
            <a:endParaRPr lang="en-US"/>
          </a:p>
        </p:txBody>
      </p:sp>
      <p:pic>
        <p:nvPicPr>
          <p:cNvPr id="7" name="Picture 6">
            <a:extLst>
              <a:ext uri="{FF2B5EF4-FFF2-40B4-BE49-F238E27FC236}">
                <a16:creationId xmlns:a16="http://schemas.microsoft.com/office/drawing/2014/main" id="{6A278BD1-466B-4A9B-AE2D-095926EAB361}"/>
              </a:ext>
            </a:extLst>
          </p:cNvPr>
          <p:cNvPicPr>
            <a:picLocks noChangeAspect="1"/>
          </p:cNvPicPr>
          <p:nvPr/>
        </p:nvPicPr>
        <p:blipFill>
          <a:blip r:embed="rId2"/>
          <a:stretch>
            <a:fillRect/>
          </a:stretch>
        </p:blipFill>
        <p:spPr>
          <a:xfrm>
            <a:off x="183573" y="1447800"/>
            <a:ext cx="8503227" cy="4732231"/>
          </a:xfrm>
          <a:prstGeom prst="rect">
            <a:avLst/>
          </a:prstGeom>
        </p:spPr>
      </p:pic>
    </p:spTree>
    <p:extLst>
      <p:ext uri="{BB962C8B-B14F-4D97-AF65-F5344CB8AC3E}">
        <p14:creationId xmlns:p14="http://schemas.microsoft.com/office/powerpoint/2010/main" val="1849101578"/>
      </p:ext>
    </p:extLst>
  </p:cSld>
  <p:clrMapOvr>
    <a:masterClrMapping/>
  </p:clrMapOvr>
  <p:transition spd="slow">
    <p:rand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32D62-47F5-4958-AB35-B6E4C7D5D7C4}"/>
              </a:ext>
            </a:extLst>
          </p:cNvPr>
          <p:cNvSpPr>
            <a:spLocks noGrp="1"/>
          </p:cNvSpPr>
          <p:nvPr>
            <p:ph type="title"/>
          </p:nvPr>
        </p:nvSpPr>
        <p:spPr/>
        <p:txBody>
          <a:bodyPr/>
          <a:lstStyle/>
          <a:p>
            <a:r>
              <a:rPr lang="en-US" sz="4000" dirty="0"/>
              <a:t>3-bit Synchronous Binary Counter </a:t>
            </a:r>
          </a:p>
        </p:txBody>
      </p:sp>
      <p:sp>
        <p:nvSpPr>
          <p:cNvPr id="4" name="Date Placeholder 3">
            <a:extLst>
              <a:ext uri="{FF2B5EF4-FFF2-40B4-BE49-F238E27FC236}">
                <a16:creationId xmlns:a16="http://schemas.microsoft.com/office/drawing/2014/main" id="{B58BC02C-071A-47B2-94BA-963FA37C36E4}"/>
              </a:ext>
            </a:extLst>
          </p:cNvPr>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sp>
        <p:nvSpPr>
          <p:cNvPr id="5" name="Footer Placeholder 4">
            <a:extLst>
              <a:ext uri="{FF2B5EF4-FFF2-40B4-BE49-F238E27FC236}">
                <a16:creationId xmlns:a16="http://schemas.microsoft.com/office/drawing/2014/main" id="{B24EB644-357D-47F4-B056-5C0ECF1E7739}"/>
              </a:ext>
            </a:extLst>
          </p:cNvPr>
          <p:cNvSpPr>
            <a:spLocks noGrp="1"/>
          </p:cNvSpPr>
          <p:nvPr>
            <p:ph type="ftr" sz="quarter" idx="11"/>
          </p:nvPr>
        </p:nvSpPr>
        <p:spPr/>
        <p:txBody>
          <a:bodyPr/>
          <a:lstStyle/>
          <a:p>
            <a:pPr>
              <a:defRPr/>
            </a:pPr>
            <a:r>
              <a:rPr lang="en-US"/>
              <a:t>COE211: Digital Logic Design</a:t>
            </a:r>
            <a:endParaRPr lang="en-US" dirty="0"/>
          </a:p>
        </p:txBody>
      </p:sp>
      <p:sp>
        <p:nvSpPr>
          <p:cNvPr id="6" name="Slide Number Placeholder 5">
            <a:extLst>
              <a:ext uri="{FF2B5EF4-FFF2-40B4-BE49-F238E27FC236}">
                <a16:creationId xmlns:a16="http://schemas.microsoft.com/office/drawing/2014/main" id="{8B5735A8-018A-483F-BC73-CDC22B9CE3AB}"/>
              </a:ext>
            </a:extLst>
          </p:cNvPr>
          <p:cNvSpPr>
            <a:spLocks noGrp="1"/>
          </p:cNvSpPr>
          <p:nvPr>
            <p:ph type="sldNum" sz="quarter" idx="12"/>
          </p:nvPr>
        </p:nvSpPr>
        <p:spPr/>
        <p:txBody>
          <a:bodyPr/>
          <a:lstStyle/>
          <a:p>
            <a:fld id="{CF6537CB-08D3-448B-A7C3-F53F8250312E}" type="slidenum">
              <a:rPr lang="en-US" smtClean="0"/>
              <a:pPr/>
              <a:t>19</a:t>
            </a:fld>
            <a:endParaRPr lang="en-US"/>
          </a:p>
        </p:txBody>
      </p:sp>
      <p:pic>
        <p:nvPicPr>
          <p:cNvPr id="7" name="Picture 6">
            <a:extLst>
              <a:ext uri="{FF2B5EF4-FFF2-40B4-BE49-F238E27FC236}">
                <a16:creationId xmlns:a16="http://schemas.microsoft.com/office/drawing/2014/main" id="{70C3A0F0-3372-424A-A234-1E6A1DFBA5F1}"/>
              </a:ext>
            </a:extLst>
          </p:cNvPr>
          <p:cNvPicPr>
            <a:picLocks noChangeAspect="1"/>
          </p:cNvPicPr>
          <p:nvPr/>
        </p:nvPicPr>
        <p:blipFill>
          <a:blip r:embed="rId2"/>
          <a:stretch>
            <a:fillRect/>
          </a:stretch>
        </p:blipFill>
        <p:spPr>
          <a:xfrm>
            <a:off x="973105" y="1447800"/>
            <a:ext cx="7237445" cy="1981200"/>
          </a:xfrm>
          <a:prstGeom prst="rect">
            <a:avLst/>
          </a:prstGeom>
        </p:spPr>
      </p:pic>
      <p:pic>
        <p:nvPicPr>
          <p:cNvPr id="8" name="Picture 7">
            <a:extLst>
              <a:ext uri="{FF2B5EF4-FFF2-40B4-BE49-F238E27FC236}">
                <a16:creationId xmlns:a16="http://schemas.microsoft.com/office/drawing/2014/main" id="{E75C7F2E-D854-476A-B2E0-A93B4179991B}"/>
              </a:ext>
            </a:extLst>
          </p:cNvPr>
          <p:cNvPicPr>
            <a:picLocks noChangeAspect="1"/>
          </p:cNvPicPr>
          <p:nvPr/>
        </p:nvPicPr>
        <p:blipFill>
          <a:blip r:embed="rId3"/>
          <a:stretch>
            <a:fillRect/>
          </a:stretch>
        </p:blipFill>
        <p:spPr>
          <a:xfrm>
            <a:off x="1752600" y="3498273"/>
            <a:ext cx="6140196" cy="2590800"/>
          </a:xfrm>
          <a:prstGeom prst="rect">
            <a:avLst/>
          </a:prstGeom>
        </p:spPr>
      </p:pic>
    </p:spTree>
    <p:extLst>
      <p:ext uri="{BB962C8B-B14F-4D97-AF65-F5344CB8AC3E}">
        <p14:creationId xmlns:p14="http://schemas.microsoft.com/office/powerpoint/2010/main" val="1081970422"/>
      </p:ext>
    </p:extLst>
  </p:cSld>
  <p:clrMapOvr>
    <a:masterClrMapping/>
  </p:clrMapOvr>
  <p:transition spd="slow">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fld id="{40118FE6-9A67-41D5-B9FB-EAC26A9506A0}" type="datetime1">
              <a:rPr lang="en-US" smtClean="0"/>
              <a:pPr>
                <a:defRPr/>
              </a:pPr>
              <a:t>11/11/2020</a:t>
            </a:fld>
            <a:endParaRPr lang="en-US"/>
          </a:p>
        </p:txBody>
      </p:sp>
      <p:sp>
        <p:nvSpPr>
          <p:cNvPr id="4" name="Slide Number Placeholder 3"/>
          <p:cNvSpPr>
            <a:spLocks noGrp="1"/>
          </p:cNvSpPr>
          <p:nvPr>
            <p:ph type="sldNum" sz="quarter" idx="12"/>
          </p:nvPr>
        </p:nvSpPr>
        <p:spPr/>
        <p:txBody>
          <a:bodyPr/>
          <a:lstStyle/>
          <a:p>
            <a:fld id="{0053D61B-953E-4B67-8DDF-9EF74BC53DC9}" type="slidenum">
              <a:rPr lang="en-US" smtClean="0"/>
              <a:pPr/>
              <a:t>2</a:t>
            </a:fld>
            <a:endParaRPr lang="en-US"/>
          </a:p>
        </p:txBody>
      </p:sp>
      <p:sp>
        <p:nvSpPr>
          <p:cNvPr id="5" name="Footer Placeholder 4"/>
          <p:cNvSpPr>
            <a:spLocks noGrp="1"/>
          </p:cNvSpPr>
          <p:nvPr>
            <p:ph type="ftr" sz="quarter" idx="11"/>
          </p:nvPr>
        </p:nvSpPr>
        <p:spPr/>
        <p:txBody>
          <a:bodyPr/>
          <a:lstStyle/>
          <a:p>
            <a:pPr>
              <a:defRPr/>
            </a:pPr>
            <a:r>
              <a:rPr lang="en-US"/>
              <a:t>COE211: Digital Logic Design</a:t>
            </a:r>
            <a:endParaRPr lang="en-US" dirty="0"/>
          </a:p>
        </p:txBody>
      </p:sp>
      <p:sp>
        <p:nvSpPr>
          <p:cNvPr id="6" name="Rectangle 2"/>
          <p:cNvSpPr>
            <a:spLocks noGrp="1" noChangeArrowheads="1"/>
          </p:cNvSpPr>
          <p:nvPr>
            <p:ph type="title"/>
          </p:nvPr>
        </p:nvSpPr>
        <p:spPr>
          <a:xfrm>
            <a:off x="1219200" y="457200"/>
            <a:ext cx="2987675" cy="417512"/>
          </a:xfrm>
          <a:noFill/>
          <a:ln/>
        </p:spPr>
        <p:txBody>
          <a:bodyPr wrap="square" lIns="90488" tIns="44450" rIns="90488" bIns="44450" anchor="ctr"/>
          <a:lstStyle/>
          <a:p>
            <a:pPr>
              <a:lnSpc>
                <a:spcPct val="90000"/>
              </a:lnSpc>
            </a:pPr>
            <a:r>
              <a:rPr lang="en-US" altLang="en-US" sz="4400" dirty="0">
                <a:effectLst>
                  <a:outerShdw blurRad="38100" dist="38100" dir="2700000" algn="tl">
                    <a:srgbClr val="C0C0C0"/>
                  </a:outerShdw>
                </a:effectLst>
              </a:rPr>
              <a:t>Outline</a:t>
            </a:r>
          </a:p>
        </p:txBody>
      </p:sp>
      <p:sp>
        <p:nvSpPr>
          <p:cNvPr id="7" name="Rectangle 3"/>
          <p:cNvSpPr txBox="1">
            <a:spLocks noChangeArrowheads="1"/>
          </p:cNvSpPr>
          <p:nvPr/>
        </p:nvSpPr>
        <p:spPr>
          <a:xfrm>
            <a:off x="622300" y="1447800"/>
            <a:ext cx="8064500" cy="4724400"/>
          </a:xfrm>
          <a:prstGeom prst="rect">
            <a:avLst/>
          </a:prstGeom>
          <a:noFill/>
          <a:ln/>
        </p:spPr>
        <p:txBody>
          <a:bodyPr lIns="0" tIns="0" rIns="0" bIns="0"/>
          <a:lstStyle>
            <a:lvl1pPr marL="342900" indent="-342900" algn="l" rtl="0" eaLnBrk="1" fontAlgn="base" hangingPunct="1">
              <a:spcBef>
                <a:spcPct val="20000"/>
              </a:spcBef>
              <a:spcAft>
                <a:spcPct val="0"/>
              </a:spcAft>
              <a:buClr>
                <a:schemeClr val="folHlink"/>
              </a:buClr>
              <a:buSzPct val="60000"/>
              <a:buFont typeface="Wingdings" panose="05000000000000000000" pitchFamily="2" charset="2"/>
              <a:buChar char="n"/>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anose="05000000000000000000" pitchFamily="2" charset="2"/>
              <a:buChar char="n"/>
              <a:defRPr sz="20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anose="05000000000000000000" pitchFamily="2" charset="2"/>
              <a:buChar char="n"/>
              <a:defRPr sz="16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anose="05000000000000000000" pitchFamily="2" charset="2"/>
              <a:buChar char="n"/>
              <a:defRPr sz="14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14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14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14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1400">
                <a:solidFill>
                  <a:schemeClr val="tx1"/>
                </a:solidFill>
                <a:latin typeface="+mn-lt"/>
              </a:defRPr>
            </a:lvl9pPr>
          </a:lstStyle>
          <a:p>
            <a:pPr>
              <a:lnSpc>
                <a:spcPct val="90000"/>
              </a:lnSpc>
              <a:spcBef>
                <a:spcPct val="50000"/>
              </a:spcBef>
              <a:buClr>
                <a:srgbClr val="CC3300"/>
              </a:buClr>
              <a:buFont typeface="Arial" panose="020B0604020202020204" pitchFamily="34" charset="0"/>
              <a:buChar char="●"/>
            </a:pPr>
            <a:r>
              <a:rPr lang="en-US" altLang="en-US" kern="0" dirty="0"/>
              <a:t>Registers</a:t>
            </a:r>
          </a:p>
          <a:p>
            <a:pPr lvl="1">
              <a:lnSpc>
                <a:spcPct val="90000"/>
              </a:lnSpc>
              <a:spcBef>
                <a:spcPct val="50000"/>
              </a:spcBef>
              <a:buClr>
                <a:srgbClr val="CC3300"/>
              </a:buClr>
              <a:buFont typeface="Arial" panose="020B0604020202020204" pitchFamily="34" charset="0"/>
              <a:buChar char="●"/>
            </a:pPr>
            <a:r>
              <a:rPr lang="en-US" altLang="en-US" kern="0" dirty="0"/>
              <a:t>Parallel load register</a:t>
            </a:r>
          </a:p>
          <a:p>
            <a:pPr lvl="1">
              <a:lnSpc>
                <a:spcPct val="90000"/>
              </a:lnSpc>
              <a:spcBef>
                <a:spcPct val="50000"/>
              </a:spcBef>
              <a:buClr>
                <a:srgbClr val="CC3300"/>
              </a:buClr>
              <a:buFont typeface="Arial" panose="020B0604020202020204" pitchFamily="34" charset="0"/>
              <a:buChar char="●"/>
            </a:pPr>
            <a:r>
              <a:rPr lang="en-US" altLang="en-US" kern="0" dirty="0"/>
              <a:t>Shift register</a:t>
            </a:r>
          </a:p>
          <a:p>
            <a:pPr lvl="1">
              <a:lnSpc>
                <a:spcPct val="90000"/>
              </a:lnSpc>
              <a:spcBef>
                <a:spcPct val="50000"/>
              </a:spcBef>
              <a:buClr>
                <a:srgbClr val="CC3300"/>
              </a:buClr>
              <a:buFont typeface="Arial" panose="020B0604020202020204" pitchFamily="34" charset="0"/>
              <a:buChar char="●"/>
            </a:pPr>
            <a:r>
              <a:rPr lang="en-US" altLang="en-US" kern="0" dirty="0"/>
              <a:t>Serial adder</a:t>
            </a:r>
          </a:p>
          <a:p>
            <a:pPr lvl="1">
              <a:lnSpc>
                <a:spcPct val="90000"/>
              </a:lnSpc>
              <a:spcBef>
                <a:spcPct val="50000"/>
              </a:spcBef>
              <a:buClr>
                <a:srgbClr val="CC3300"/>
              </a:buClr>
              <a:buFont typeface="Arial" panose="020B0604020202020204" pitchFamily="34" charset="0"/>
              <a:buChar char="●"/>
            </a:pPr>
            <a:r>
              <a:rPr lang="en-US" altLang="en-US" kern="0" dirty="0"/>
              <a:t>Universal shift register</a:t>
            </a:r>
          </a:p>
          <a:p>
            <a:pPr>
              <a:lnSpc>
                <a:spcPct val="90000"/>
              </a:lnSpc>
              <a:spcBef>
                <a:spcPct val="50000"/>
              </a:spcBef>
              <a:buClr>
                <a:srgbClr val="CC3300"/>
              </a:buClr>
              <a:buFont typeface="Arial" panose="020B0604020202020204" pitchFamily="34" charset="0"/>
              <a:buChar char="●"/>
            </a:pPr>
            <a:r>
              <a:rPr lang="en-GB" altLang="en-US" kern="0" dirty="0"/>
              <a:t>Binary counters</a:t>
            </a:r>
          </a:p>
          <a:p>
            <a:pPr lvl="1">
              <a:lnSpc>
                <a:spcPct val="90000"/>
              </a:lnSpc>
              <a:spcBef>
                <a:spcPct val="50000"/>
              </a:spcBef>
              <a:buClr>
                <a:srgbClr val="CC3300"/>
              </a:buClr>
              <a:buFont typeface="Arial" panose="020B0604020202020204" pitchFamily="34" charset="0"/>
              <a:buChar char="●"/>
            </a:pPr>
            <a:r>
              <a:rPr lang="en-GB" altLang="en-US" kern="0" dirty="0"/>
              <a:t>Ripple counters (asynchronous)</a:t>
            </a:r>
          </a:p>
          <a:p>
            <a:pPr lvl="1">
              <a:lnSpc>
                <a:spcPct val="90000"/>
              </a:lnSpc>
              <a:spcBef>
                <a:spcPct val="50000"/>
              </a:spcBef>
              <a:buClr>
                <a:srgbClr val="CC3300"/>
              </a:buClr>
              <a:buFont typeface="Arial" panose="020B0604020202020204" pitchFamily="34" charset="0"/>
              <a:buChar char="●"/>
            </a:pPr>
            <a:r>
              <a:rPr lang="en-GB" altLang="en-US" kern="0" dirty="0"/>
              <a:t>Synchronous counters (driven by common clock)</a:t>
            </a:r>
          </a:p>
          <a:p>
            <a:pPr>
              <a:lnSpc>
                <a:spcPct val="90000"/>
              </a:lnSpc>
              <a:spcBef>
                <a:spcPct val="50000"/>
              </a:spcBef>
              <a:buClr>
                <a:srgbClr val="CC3300"/>
              </a:buClr>
              <a:buFont typeface="Arial" panose="020B0604020202020204" pitchFamily="34" charset="0"/>
              <a:buChar char="●"/>
            </a:pPr>
            <a:r>
              <a:rPr lang="en-GB" altLang="en-US" kern="0" dirty="0"/>
              <a:t>Special counters</a:t>
            </a:r>
          </a:p>
          <a:p>
            <a:pPr lvl="1">
              <a:lnSpc>
                <a:spcPct val="90000"/>
              </a:lnSpc>
              <a:spcBef>
                <a:spcPct val="50000"/>
              </a:spcBef>
              <a:buClr>
                <a:srgbClr val="CC3300"/>
              </a:buClr>
              <a:buFont typeface="Arial" panose="020B0604020202020204" pitchFamily="34" charset="0"/>
              <a:buChar char="●"/>
            </a:pPr>
            <a:r>
              <a:rPr lang="en-GB" altLang="en-US" kern="0" dirty="0"/>
              <a:t>Ring counters</a:t>
            </a:r>
          </a:p>
          <a:p>
            <a:pPr lvl="1">
              <a:lnSpc>
                <a:spcPct val="90000"/>
              </a:lnSpc>
              <a:spcBef>
                <a:spcPct val="50000"/>
              </a:spcBef>
              <a:buClr>
                <a:srgbClr val="CC3300"/>
              </a:buClr>
              <a:buFont typeface="Arial" panose="020B0604020202020204" pitchFamily="34" charset="0"/>
              <a:buChar char="●"/>
            </a:pPr>
            <a:r>
              <a:rPr lang="en-US" altLang="en-US" kern="0" dirty="0"/>
              <a:t>Johnson counter</a:t>
            </a:r>
          </a:p>
        </p:txBody>
      </p:sp>
    </p:spTree>
    <p:extLst>
      <p:ext uri="{BB962C8B-B14F-4D97-AF65-F5344CB8AC3E}">
        <p14:creationId xmlns:p14="http://schemas.microsoft.com/office/powerpoint/2010/main" val="409189565"/>
      </p:ext>
    </p:extLst>
  </p:cSld>
  <p:clrMapOvr>
    <a:masterClrMapping/>
  </p:clrMapOvr>
  <p:transition spd="slow">
    <p:rand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130175"/>
            <a:ext cx="4114799" cy="860425"/>
          </a:xfrm>
        </p:spPr>
        <p:txBody>
          <a:bodyPr/>
          <a:lstStyle/>
          <a:p>
            <a:r>
              <a:rPr lang="en-US" sz="3200" dirty="0"/>
              <a:t>4-bit Synchronous </a:t>
            </a:r>
            <a:br>
              <a:rPr lang="en-US" sz="3200" dirty="0"/>
            </a:br>
            <a:r>
              <a:rPr lang="en-US" sz="3200" dirty="0"/>
              <a:t>Binary Counter</a:t>
            </a:r>
          </a:p>
        </p:txBody>
      </p:sp>
      <p:sp>
        <p:nvSpPr>
          <p:cNvPr id="3" name="Content Placeholder 2"/>
          <p:cNvSpPr>
            <a:spLocks noGrp="1"/>
          </p:cNvSpPr>
          <p:nvPr>
            <p:ph idx="1"/>
          </p:nvPr>
        </p:nvSpPr>
        <p:spPr>
          <a:xfrm>
            <a:off x="762000" y="1219200"/>
            <a:ext cx="5410200" cy="2743200"/>
          </a:xfrm>
        </p:spPr>
        <p:txBody>
          <a:bodyPr/>
          <a:lstStyle/>
          <a:p>
            <a:r>
              <a:rPr lang="en-GB" sz="1800" dirty="0"/>
              <a:t>All of the FFs are triggered simultaneously by the clock pulse</a:t>
            </a:r>
          </a:p>
          <a:p>
            <a:r>
              <a:rPr lang="en-GB" sz="1800" dirty="0"/>
              <a:t>All FFs change at the same time</a:t>
            </a:r>
          </a:p>
          <a:p>
            <a:r>
              <a:rPr lang="en-GB" sz="1800" dirty="0"/>
              <a:t>Most counters in computer systems are synchronous</a:t>
            </a:r>
          </a:p>
          <a:p>
            <a:r>
              <a:rPr lang="en-GB" sz="1800" dirty="0"/>
              <a:t>Can also be made from D flip flops</a:t>
            </a:r>
          </a:p>
          <a:p>
            <a:r>
              <a:rPr lang="en-GB" sz="1800" dirty="0"/>
              <a:t>The JK inputs in the MSB FF has a long AND chain delay</a:t>
            </a:r>
          </a:p>
          <a:p>
            <a:endParaRPr lang="en-US" sz="1800" dirty="0"/>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sp>
        <p:nvSpPr>
          <p:cNvPr id="5" name="Footer Placeholder 4"/>
          <p:cNvSpPr>
            <a:spLocks noGrp="1"/>
          </p:cNvSpPr>
          <p:nvPr>
            <p:ph type="ftr" sz="quarter" idx="11"/>
          </p:nvPr>
        </p:nvSpPr>
        <p:spPr/>
        <p:txBody>
          <a:bodyPr/>
          <a:lstStyle/>
          <a:p>
            <a:pPr>
              <a:defRPr/>
            </a:pPr>
            <a:r>
              <a:rPr lang="en-US"/>
              <a:t>COE211: Digital Logic Design</a:t>
            </a:r>
            <a:endParaRPr lang="en-US" dirty="0"/>
          </a:p>
        </p:txBody>
      </p:sp>
      <p:pic>
        <p:nvPicPr>
          <p:cNvPr id="7" name="Picture 6"/>
          <p:cNvPicPr>
            <a:picLocks noChangeAspect="1"/>
          </p:cNvPicPr>
          <p:nvPr/>
        </p:nvPicPr>
        <p:blipFill>
          <a:blip r:embed="rId2"/>
          <a:stretch>
            <a:fillRect/>
          </a:stretch>
        </p:blipFill>
        <p:spPr>
          <a:xfrm>
            <a:off x="5870649" y="0"/>
            <a:ext cx="3273351" cy="6858000"/>
          </a:xfrm>
          <a:prstGeom prst="rect">
            <a:avLst/>
          </a:prstGeom>
        </p:spPr>
      </p:pic>
      <p:sp>
        <p:nvSpPr>
          <p:cNvPr id="6" name="Slide Number Placeholder 5"/>
          <p:cNvSpPr>
            <a:spLocks noGrp="1"/>
          </p:cNvSpPr>
          <p:nvPr>
            <p:ph type="sldNum" sz="quarter" idx="12"/>
          </p:nvPr>
        </p:nvSpPr>
        <p:spPr/>
        <p:txBody>
          <a:bodyPr/>
          <a:lstStyle/>
          <a:p>
            <a:fld id="{CF6537CB-08D3-448B-A7C3-F53F8250312E}" type="slidenum">
              <a:rPr lang="en-US" smtClean="0"/>
              <a:pPr/>
              <a:t>20</a:t>
            </a:fld>
            <a:endParaRPr lang="en-US"/>
          </a:p>
        </p:txBody>
      </p:sp>
      <p:pic>
        <p:nvPicPr>
          <p:cNvPr id="11" name="Picture 10"/>
          <p:cNvPicPr>
            <a:picLocks noChangeAspect="1"/>
          </p:cNvPicPr>
          <p:nvPr/>
        </p:nvPicPr>
        <p:blipFill>
          <a:blip r:embed="rId3"/>
          <a:stretch>
            <a:fillRect/>
          </a:stretch>
        </p:blipFill>
        <p:spPr>
          <a:xfrm>
            <a:off x="739841" y="4270889"/>
            <a:ext cx="5225918" cy="1689413"/>
          </a:xfrm>
          <a:prstGeom prst="rect">
            <a:avLst/>
          </a:prstGeom>
        </p:spPr>
      </p:pic>
      <p:sp>
        <p:nvSpPr>
          <p:cNvPr id="9" name="TextBox 8">
            <a:extLst>
              <a:ext uri="{FF2B5EF4-FFF2-40B4-BE49-F238E27FC236}">
                <a16:creationId xmlns:a16="http://schemas.microsoft.com/office/drawing/2014/main" id="{FA8B912F-F0C9-45F3-8271-1D7D37C083E4}"/>
              </a:ext>
            </a:extLst>
          </p:cNvPr>
          <p:cNvSpPr txBox="1"/>
          <p:nvPr/>
        </p:nvSpPr>
        <p:spPr>
          <a:xfrm>
            <a:off x="8465809" y="2133600"/>
            <a:ext cx="705899" cy="276999"/>
          </a:xfrm>
          <a:prstGeom prst="rect">
            <a:avLst/>
          </a:prstGeom>
          <a:noFill/>
        </p:spPr>
        <p:txBody>
          <a:bodyPr wrap="none" rtlCol="0">
            <a:spAutoFit/>
          </a:bodyPr>
          <a:lstStyle/>
          <a:p>
            <a:r>
              <a:rPr lang="en-US" sz="1200" dirty="0"/>
              <a:t>NC/TGL</a:t>
            </a:r>
          </a:p>
        </p:txBody>
      </p:sp>
      <p:sp>
        <p:nvSpPr>
          <p:cNvPr id="12" name="TextBox 11">
            <a:extLst>
              <a:ext uri="{FF2B5EF4-FFF2-40B4-BE49-F238E27FC236}">
                <a16:creationId xmlns:a16="http://schemas.microsoft.com/office/drawing/2014/main" id="{F22757D1-D839-4E0B-B415-7CAC2E17885C}"/>
              </a:ext>
            </a:extLst>
          </p:cNvPr>
          <p:cNvSpPr txBox="1"/>
          <p:nvPr/>
        </p:nvSpPr>
        <p:spPr>
          <a:xfrm>
            <a:off x="8375414" y="3810000"/>
            <a:ext cx="705899" cy="276999"/>
          </a:xfrm>
          <a:prstGeom prst="rect">
            <a:avLst/>
          </a:prstGeom>
          <a:noFill/>
        </p:spPr>
        <p:txBody>
          <a:bodyPr wrap="none" rtlCol="0">
            <a:spAutoFit/>
          </a:bodyPr>
          <a:lstStyle/>
          <a:p>
            <a:r>
              <a:rPr lang="en-US" sz="1200" dirty="0"/>
              <a:t>NC/TGL</a:t>
            </a:r>
          </a:p>
        </p:txBody>
      </p:sp>
      <p:sp>
        <p:nvSpPr>
          <p:cNvPr id="13" name="TextBox 12">
            <a:extLst>
              <a:ext uri="{FF2B5EF4-FFF2-40B4-BE49-F238E27FC236}">
                <a16:creationId xmlns:a16="http://schemas.microsoft.com/office/drawing/2014/main" id="{3686F219-733C-4165-ABC2-A213651613E1}"/>
              </a:ext>
            </a:extLst>
          </p:cNvPr>
          <p:cNvSpPr txBox="1"/>
          <p:nvPr/>
        </p:nvSpPr>
        <p:spPr>
          <a:xfrm>
            <a:off x="8333850" y="5334000"/>
            <a:ext cx="705899" cy="276999"/>
          </a:xfrm>
          <a:prstGeom prst="rect">
            <a:avLst/>
          </a:prstGeom>
          <a:noFill/>
        </p:spPr>
        <p:txBody>
          <a:bodyPr wrap="none" rtlCol="0">
            <a:spAutoFit/>
          </a:bodyPr>
          <a:lstStyle/>
          <a:p>
            <a:r>
              <a:rPr lang="en-US" sz="1200" dirty="0"/>
              <a:t>NC/TGL</a:t>
            </a:r>
          </a:p>
        </p:txBody>
      </p:sp>
      <p:sp>
        <p:nvSpPr>
          <p:cNvPr id="14" name="TextBox 13">
            <a:extLst>
              <a:ext uri="{FF2B5EF4-FFF2-40B4-BE49-F238E27FC236}">
                <a16:creationId xmlns:a16="http://schemas.microsoft.com/office/drawing/2014/main" id="{9827DAA8-D3E4-412A-A4F5-378C9439FB8B}"/>
              </a:ext>
            </a:extLst>
          </p:cNvPr>
          <p:cNvSpPr txBox="1"/>
          <p:nvPr/>
        </p:nvSpPr>
        <p:spPr>
          <a:xfrm>
            <a:off x="8535081" y="560387"/>
            <a:ext cx="451021" cy="276999"/>
          </a:xfrm>
          <a:prstGeom prst="rect">
            <a:avLst/>
          </a:prstGeom>
          <a:noFill/>
        </p:spPr>
        <p:txBody>
          <a:bodyPr wrap="none" rtlCol="0">
            <a:spAutoFit/>
          </a:bodyPr>
          <a:lstStyle/>
          <a:p>
            <a:r>
              <a:rPr lang="en-US" sz="1200" dirty="0"/>
              <a:t>TGL</a:t>
            </a:r>
          </a:p>
        </p:txBody>
      </p:sp>
    </p:spTree>
    <p:extLst>
      <p:ext uri="{BB962C8B-B14F-4D97-AF65-F5344CB8AC3E}">
        <p14:creationId xmlns:p14="http://schemas.microsoft.com/office/powerpoint/2010/main" val="1619785750"/>
      </p:ext>
    </p:extLst>
  </p:cSld>
  <p:clrMapOvr>
    <a:masterClrMapping/>
  </p:clrMapOvr>
  <p:transition spd="slow">
    <p:rand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600" dirty="0"/>
              <a:t>Synchronous</a:t>
            </a:r>
            <a:br>
              <a:rPr lang="en-US" altLang="en-US" sz="2600" dirty="0"/>
            </a:br>
            <a:r>
              <a:rPr lang="en-US" altLang="en-US" sz="2600" dirty="0"/>
              <a:t>UP/Down Counter</a:t>
            </a:r>
            <a:endParaRPr lang="en-US" sz="2600" dirty="0"/>
          </a:p>
        </p:txBody>
      </p:sp>
      <p:sp>
        <p:nvSpPr>
          <p:cNvPr id="3" name="Content Placeholder 2"/>
          <p:cNvSpPr>
            <a:spLocks noGrp="1"/>
          </p:cNvSpPr>
          <p:nvPr>
            <p:ph idx="1"/>
          </p:nvPr>
        </p:nvSpPr>
        <p:spPr>
          <a:xfrm>
            <a:off x="391312" y="1371600"/>
            <a:ext cx="3647288" cy="2743200"/>
          </a:xfrm>
        </p:spPr>
        <p:txBody>
          <a:bodyPr/>
          <a:lstStyle/>
          <a:p>
            <a:r>
              <a:rPr lang="en-GB" sz="1800" dirty="0"/>
              <a:t>Up/Down Counter can either count up or down on each clock cycle</a:t>
            </a:r>
          </a:p>
          <a:p>
            <a:r>
              <a:rPr lang="en-GB" sz="1800" dirty="0"/>
              <a:t>Up: counts from 0000 to 1111 and then changes back to 0000</a:t>
            </a:r>
          </a:p>
          <a:p>
            <a:r>
              <a:rPr lang="en-GB" sz="1800" dirty="0"/>
              <a:t>Down: counts from 1111 to 0000 and then back to 1111 as shown in the figure below:</a:t>
            </a:r>
          </a:p>
          <a:p>
            <a:endParaRPr lang="en-US" sz="1800" dirty="0"/>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pic>
        <p:nvPicPr>
          <p:cNvPr id="8" name="Picture 7"/>
          <p:cNvPicPr>
            <a:picLocks noChangeAspect="1"/>
          </p:cNvPicPr>
          <p:nvPr/>
        </p:nvPicPr>
        <p:blipFill>
          <a:blip r:embed="rId2"/>
          <a:stretch>
            <a:fillRect/>
          </a:stretch>
        </p:blipFill>
        <p:spPr>
          <a:xfrm>
            <a:off x="4026722" y="76200"/>
            <a:ext cx="5031403" cy="6705600"/>
          </a:xfrm>
          <a:prstGeom prst="rect">
            <a:avLst/>
          </a:prstGeom>
        </p:spPr>
      </p:pic>
      <p:sp>
        <p:nvSpPr>
          <p:cNvPr id="5" name="Footer Placeholder 4"/>
          <p:cNvSpPr>
            <a:spLocks noGrp="1"/>
          </p:cNvSpPr>
          <p:nvPr>
            <p:ph type="ftr" sz="quarter" idx="11"/>
          </p:nvPr>
        </p:nvSpPr>
        <p:spPr/>
        <p:txBody>
          <a:bodyPr/>
          <a:lstStyle/>
          <a:p>
            <a:pPr>
              <a:defRPr/>
            </a:pPr>
            <a:r>
              <a:rPr lang="en-US" dirty="0"/>
              <a:t>COE211: Digital Logic Design</a:t>
            </a:r>
          </a:p>
        </p:txBody>
      </p:sp>
      <p:sp>
        <p:nvSpPr>
          <p:cNvPr id="6" name="Slide Number Placeholder 5"/>
          <p:cNvSpPr>
            <a:spLocks noGrp="1"/>
          </p:cNvSpPr>
          <p:nvPr>
            <p:ph type="sldNum" sz="quarter" idx="12"/>
          </p:nvPr>
        </p:nvSpPr>
        <p:spPr>
          <a:xfrm>
            <a:off x="7162800" y="6400800"/>
            <a:ext cx="1905000" cy="457200"/>
          </a:xfrm>
        </p:spPr>
        <p:txBody>
          <a:bodyPr/>
          <a:lstStyle/>
          <a:p>
            <a:fld id="{CF6537CB-08D3-448B-A7C3-F53F8250312E}" type="slidenum">
              <a:rPr lang="en-US" smtClean="0"/>
              <a:pPr/>
              <a:t>21</a:t>
            </a:fld>
            <a:endParaRPr lang="en-US" dirty="0"/>
          </a:p>
        </p:txBody>
      </p:sp>
      <p:pic>
        <p:nvPicPr>
          <p:cNvPr id="9" name="Picture 8"/>
          <p:cNvPicPr>
            <a:picLocks noChangeAspect="1"/>
          </p:cNvPicPr>
          <p:nvPr/>
        </p:nvPicPr>
        <p:blipFill>
          <a:blip r:embed="rId3"/>
          <a:stretch>
            <a:fillRect/>
          </a:stretch>
        </p:blipFill>
        <p:spPr>
          <a:xfrm>
            <a:off x="424582" y="4419345"/>
            <a:ext cx="5125165" cy="1829055"/>
          </a:xfrm>
          <a:prstGeom prst="rect">
            <a:avLst/>
          </a:prstGeom>
        </p:spPr>
      </p:pic>
    </p:spTree>
    <p:extLst>
      <p:ext uri="{BB962C8B-B14F-4D97-AF65-F5344CB8AC3E}">
        <p14:creationId xmlns:p14="http://schemas.microsoft.com/office/powerpoint/2010/main" val="350798326"/>
      </p:ext>
    </p:extLst>
  </p:cSld>
  <p:clrMapOvr>
    <a:masterClrMapping/>
  </p:clrMapOvr>
  <p:transition spd="slow">
    <p:rand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Counter with Parallel Load</a:t>
            </a:r>
          </a:p>
        </p:txBody>
      </p:sp>
      <p:sp>
        <p:nvSpPr>
          <p:cNvPr id="3" name="Content Placeholder 2"/>
          <p:cNvSpPr>
            <a:spLocks noGrp="1"/>
          </p:cNvSpPr>
          <p:nvPr>
            <p:ph idx="1"/>
          </p:nvPr>
        </p:nvSpPr>
        <p:spPr>
          <a:xfrm>
            <a:off x="762000" y="1219200"/>
            <a:ext cx="7772400" cy="2592136"/>
          </a:xfrm>
        </p:spPr>
        <p:txBody>
          <a:bodyPr/>
          <a:lstStyle/>
          <a:p>
            <a:r>
              <a:rPr lang="en-GB" sz="1800" dirty="0"/>
              <a:t>It is a counter with a parallel load capability </a:t>
            </a:r>
          </a:p>
          <a:p>
            <a:r>
              <a:rPr lang="en-GB" sz="1800" dirty="0"/>
              <a:t>When </a:t>
            </a:r>
            <a:r>
              <a:rPr lang="en-GB" sz="1800" i="1" dirty="0">
                <a:solidFill>
                  <a:srgbClr val="FF0000"/>
                </a:solidFill>
              </a:rPr>
              <a:t>Load</a:t>
            </a:r>
            <a:r>
              <a:rPr lang="en-GB" sz="1800" dirty="0"/>
              <a:t> equal to 1, the input load control disables the count operation and causes a transfer of data from the four data inputs into the four flip‐flops. </a:t>
            </a:r>
          </a:p>
          <a:p>
            <a:r>
              <a:rPr lang="en-GB" sz="1800" dirty="0"/>
              <a:t>If both control inputs (</a:t>
            </a:r>
            <a:r>
              <a:rPr lang="en-GB" sz="1800" i="1" dirty="0">
                <a:solidFill>
                  <a:srgbClr val="FF0000"/>
                </a:solidFill>
              </a:rPr>
              <a:t>Load</a:t>
            </a:r>
            <a:r>
              <a:rPr lang="en-GB" sz="1800" dirty="0"/>
              <a:t> and </a:t>
            </a:r>
            <a:r>
              <a:rPr lang="en-GB" sz="1800" i="1" dirty="0">
                <a:solidFill>
                  <a:srgbClr val="FF0000"/>
                </a:solidFill>
              </a:rPr>
              <a:t>Count</a:t>
            </a:r>
            <a:r>
              <a:rPr lang="en-GB" sz="1800" dirty="0"/>
              <a:t>) are 0, clock pulses do not change the state of the register.</a:t>
            </a:r>
          </a:p>
          <a:p>
            <a:r>
              <a:rPr lang="en-GB" sz="1800" dirty="0"/>
              <a:t>Clear resets counter to zero</a:t>
            </a:r>
          </a:p>
          <a:p>
            <a:r>
              <a:rPr lang="en-GB" sz="1800" dirty="0"/>
              <a:t>Carry-output can be used for higher order bits</a:t>
            </a:r>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sp>
        <p:nvSpPr>
          <p:cNvPr id="5" name="Footer Placeholder 4"/>
          <p:cNvSpPr>
            <a:spLocks noGrp="1"/>
          </p:cNvSpPr>
          <p:nvPr>
            <p:ph type="ftr" sz="quarter" idx="11"/>
          </p:nvPr>
        </p:nvSpPr>
        <p:spPr/>
        <p:txBody>
          <a:bodyPr/>
          <a:lstStyle/>
          <a:p>
            <a:pPr>
              <a:defRPr/>
            </a:pPr>
            <a:r>
              <a:rPr lang="en-US"/>
              <a:t>COE211: Digital Logic Design</a:t>
            </a:r>
            <a:endParaRPr lang="en-US" dirty="0"/>
          </a:p>
        </p:txBody>
      </p:sp>
      <p:sp>
        <p:nvSpPr>
          <p:cNvPr id="6" name="Slide Number Placeholder 5"/>
          <p:cNvSpPr>
            <a:spLocks noGrp="1"/>
          </p:cNvSpPr>
          <p:nvPr>
            <p:ph type="sldNum" sz="quarter" idx="12"/>
          </p:nvPr>
        </p:nvSpPr>
        <p:spPr/>
        <p:txBody>
          <a:bodyPr/>
          <a:lstStyle/>
          <a:p>
            <a:fld id="{CF6537CB-08D3-448B-A7C3-F53F8250312E}" type="slidenum">
              <a:rPr lang="en-US" smtClean="0"/>
              <a:pPr/>
              <a:t>22</a:t>
            </a:fld>
            <a:endParaRPr lang="en-US"/>
          </a:p>
        </p:txBody>
      </p:sp>
      <p:pic>
        <p:nvPicPr>
          <p:cNvPr id="7" name="Picture 6"/>
          <p:cNvPicPr>
            <a:picLocks noChangeAspect="1"/>
          </p:cNvPicPr>
          <p:nvPr/>
        </p:nvPicPr>
        <p:blipFill>
          <a:blip r:embed="rId2"/>
          <a:stretch>
            <a:fillRect/>
          </a:stretch>
        </p:blipFill>
        <p:spPr>
          <a:xfrm>
            <a:off x="1676400" y="3811336"/>
            <a:ext cx="5943600" cy="2589463"/>
          </a:xfrm>
          <a:prstGeom prst="rect">
            <a:avLst/>
          </a:prstGeom>
        </p:spPr>
      </p:pic>
    </p:spTree>
    <p:extLst>
      <p:ext uri="{BB962C8B-B14F-4D97-AF65-F5344CB8AC3E}">
        <p14:creationId xmlns:p14="http://schemas.microsoft.com/office/powerpoint/2010/main" val="469748621"/>
      </p:ext>
    </p:extLst>
  </p:cSld>
  <p:clrMapOvr>
    <a:masterClrMapping/>
  </p:clrMapOvr>
  <p:transition spd="slow">
    <p:rand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stretch>
            <a:fillRect/>
          </a:stretch>
        </p:blipFill>
        <p:spPr>
          <a:xfrm>
            <a:off x="76201" y="1066801"/>
            <a:ext cx="5486399" cy="5467739"/>
          </a:xfrm>
          <a:prstGeom prst="rect">
            <a:avLst/>
          </a:prstGeom>
        </p:spPr>
      </p:pic>
      <p:sp>
        <p:nvSpPr>
          <p:cNvPr id="2" name="Title 1"/>
          <p:cNvSpPr>
            <a:spLocks noGrp="1"/>
          </p:cNvSpPr>
          <p:nvPr>
            <p:ph type="title"/>
          </p:nvPr>
        </p:nvSpPr>
        <p:spPr/>
        <p:txBody>
          <a:bodyPr/>
          <a:lstStyle/>
          <a:p>
            <a:r>
              <a:rPr lang="en-US" dirty="0"/>
              <a:t>Counter with Parallel Load </a:t>
            </a:r>
            <a:r>
              <a:rPr lang="en-US" sz="2000" dirty="0"/>
              <a:t>(cont’d)</a:t>
            </a:r>
            <a:endParaRPr lang="en-US" dirty="0"/>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sp>
        <p:nvSpPr>
          <p:cNvPr id="5" name="Footer Placeholder 4"/>
          <p:cNvSpPr>
            <a:spLocks noGrp="1"/>
          </p:cNvSpPr>
          <p:nvPr>
            <p:ph type="ftr" sz="quarter" idx="11"/>
          </p:nvPr>
        </p:nvSpPr>
        <p:spPr/>
        <p:txBody>
          <a:bodyPr/>
          <a:lstStyle/>
          <a:p>
            <a:pPr>
              <a:defRPr/>
            </a:pPr>
            <a:r>
              <a:rPr lang="en-US"/>
              <a:t>COE211: Digital Logic Design</a:t>
            </a:r>
            <a:endParaRPr lang="en-US" dirty="0"/>
          </a:p>
        </p:txBody>
      </p:sp>
      <p:sp>
        <p:nvSpPr>
          <p:cNvPr id="6" name="Slide Number Placeholder 5"/>
          <p:cNvSpPr>
            <a:spLocks noGrp="1"/>
          </p:cNvSpPr>
          <p:nvPr>
            <p:ph type="sldNum" sz="quarter" idx="12"/>
          </p:nvPr>
        </p:nvSpPr>
        <p:spPr/>
        <p:txBody>
          <a:bodyPr/>
          <a:lstStyle/>
          <a:p>
            <a:fld id="{CF6537CB-08D3-448B-A7C3-F53F8250312E}" type="slidenum">
              <a:rPr lang="en-US" smtClean="0"/>
              <a:pPr/>
              <a:t>23</a:t>
            </a:fld>
            <a:endParaRPr lang="en-US"/>
          </a:p>
        </p:txBody>
      </p:sp>
      <p:pic>
        <p:nvPicPr>
          <p:cNvPr id="11" name="Picture 10"/>
          <p:cNvPicPr>
            <a:picLocks noChangeAspect="1"/>
          </p:cNvPicPr>
          <p:nvPr/>
        </p:nvPicPr>
        <p:blipFill>
          <a:blip r:embed="rId3"/>
          <a:stretch>
            <a:fillRect/>
          </a:stretch>
        </p:blipFill>
        <p:spPr>
          <a:xfrm>
            <a:off x="5550318" y="1219200"/>
            <a:ext cx="3236494" cy="1600200"/>
          </a:xfrm>
          <a:prstGeom prst="rect">
            <a:avLst/>
          </a:prstGeom>
        </p:spPr>
      </p:pic>
    </p:spTree>
    <p:extLst>
      <p:ext uri="{BB962C8B-B14F-4D97-AF65-F5344CB8AC3E}">
        <p14:creationId xmlns:p14="http://schemas.microsoft.com/office/powerpoint/2010/main" val="418144918"/>
      </p:ext>
    </p:extLst>
  </p:cSld>
  <p:clrMapOvr>
    <a:masterClrMapping/>
  </p:clrMapOvr>
  <p:transition spd="slow">
    <p:rand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BCD Counter</a:t>
            </a:r>
          </a:p>
        </p:txBody>
      </p:sp>
      <p:sp>
        <p:nvSpPr>
          <p:cNvPr id="3" name="Content Placeholder 2"/>
          <p:cNvSpPr>
            <a:spLocks noGrp="1"/>
          </p:cNvSpPr>
          <p:nvPr>
            <p:ph idx="1"/>
          </p:nvPr>
        </p:nvSpPr>
        <p:spPr>
          <a:xfrm>
            <a:off x="457200" y="1219200"/>
            <a:ext cx="8077200" cy="2438400"/>
          </a:xfrm>
        </p:spPr>
        <p:txBody>
          <a:bodyPr/>
          <a:lstStyle/>
          <a:p>
            <a:r>
              <a:rPr lang="en-GB" sz="1800" dirty="0"/>
              <a:t>A decimal counter follows a sequence of 10 states and returns to 0 after the count of 9.</a:t>
            </a:r>
          </a:p>
          <a:p>
            <a:r>
              <a:rPr lang="en-GB" sz="1800" dirty="0"/>
              <a:t>Such a counter must have at least four flip‐flops to represent each decimal digit.</a:t>
            </a:r>
          </a:p>
          <a:p>
            <a:r>
              <a:rPr lang="en-GB" sz="1800" dirty="0"/>
              <a:t>The sequence of states of the BCD counter is shown in the following state diagram.</a:t>
            </a:r>
          </a:p>
          <a:p>
            <a:r>
              <a:rPr lang="en-GB" sz="1800" dirty="0"/>
              <a:t>A decimal counter is similar to a binary counter, except that the state after 1001  (the </a:t>
            </a:r>
            <a:r>
              <a:rPr lang="en-US" sz="1800" dirty="0"/>
              <a:t>code for decimal  digit 9) is 0000 (the code for decimal digit 0).</a:t>
            </a:r>
            <a:endParaRPr lang="en-GB" sz="1800" dirty="0"/>
          </a:p>
          <a:p>
            <a:endParaRPr lang="en-US" sz="1800" dirty="0"/>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sp>
        <p:nvSpPr>
          <p:cNvPr id="5" name="Footer Placeholder 4"/>
          <p:cNvSpPr>
            <a:spLocks noGrp="1"/>
          </p:cNvSpPr>
          <p:nvPr>
            <p:ph type="ftr" sz="quarter" idx="11"/>
          </p:nvPr>
        </p:nvSpPr>
        <p:spPr/>
        <p:txBody>
          <a:bodyPr/>
          <a:lstStyle/>
          <a:p>
            <a:pPr>
              <a:defRPr/>
            </a:pPr>
            <a:r>
              <a:rPr lang="en-US"/>
              <a:t>COE211: Digital Logic Design</a:t>
            </a:r>
            <a:endParaRPr lang="en-US" dirty="0"/>
          </a:p>
        </p:txBody>
      </p:sp>
      <p:sp>
        <p:nvSpPr>
          <p:cNvPr id="6" name="Slide Number Placeholder 5"/>
          <p:cNvSpPr>
            <a:spLocks noGrp="1"/>
          </p:cNvSpPr>
          <p:nvPr>
            <p:ph type="sldNum" sz="quarter" idx="12"/>
          </p:nvPr>
        </p:nvSpPr>
        <p:spPr/>
        <p:txBody>
          <a:bodyPr/>
          <a:lstStyle/>
          <a:p>
            <a:fld id="{CF6537CB-08D3-448B-A7C3-F53F8250312E}" type="slidenum">
              <a:rPr lang="en-US" smtClean="0"/>
              <a:pPr/>
              <a:t>24</a:t>
            </a:fld>
            <a:endParaRPr lang="en-US"/>
          </a:p>
        </p:txBody>
      </p:sp>
      <p:pic>
        <p:nvPicPr>
          <p:cNvPr id="7" name="Picture 6"/>
          <p:cNvPicPr>
            <a:picLocks noChangeAspect="1"/>
          </p:cNvPicPr>
          <p:nvPr/>
        </p:nvPicPr>
        <p:blipFill>
          <a:blip r:embed="rId2"/>
          <a:stretch>
            <a:fillRect/>
          </a:stretch>
        </p:blipFill>
        <p:spPr>
          <a:xfrm>
            <a:off x="2091859" y="3800808"/>
            <a:ext cx="5375741" cy="2599992"/>
          </a:xfrm>
          <a:prstGeom prst="rect">
            <a:avLst/>
          </a:prstGeom>
        </p:spPr>
      </p:pic>
    </p:spTree>
    <p:extLst>
      <p:ext uri="{BB962C8B-B14F-4D97-AF65-F5344CB8AC3E}">
        <p14:creationId xmlns:p14="http://schemas.microsoft.com/office/powerpoint/2010/main" val="3002393929"/>
      </p:ext>
    </p:extLst>
  </p:cSld>
  <p:clrMapOvr>
    <a:masterClrMapping/>
  </p:clrMapOvr>
  <p:transition spd="slow">
    <p:rand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0938" y="304800"/>
            <a:ext cx="7793037" cy="609600"/>
          </a:xfrm>
        </p:spPr>
        <p:txBody>
          <a:bodyPr/>
          <a:lstStyle/>
          <a:p>
            <a:r>
              <a:rPr lang="en-GB" sz="2900" dirty="0"/>
              <a:t>BCD counter using a counter with parallel load</a:t>
            </a:r>
            <a:endParaRPr lang="en-US" sz="2900" dirty="0"/>
          </a:p>
        </p:txBody>
      </p:sp>
      <p:sp>
        <p:nvSpPr>
          <p:cNvPr id="3" name="Content Placeholder 2"/>
          <p:cNvSpPr>
            <a:spLocks noGrp="1"/>
          </p:cNvSpPr>
          <p:nvPr>
            <p:ph idx="1"/>
          </p:nvPr>
        </p:nvSpPr>
        <p:spPr>
          <a:xfrm>
            <a:off x="762000" y="1219199"/>
            <a:ext cx="7924800" cy="2166937"/>
          </a:xfrm>
        </p:spPr>
        <p:txBody>
          <a:bodyPr/>
          <a:lstStyle/>
          <a:p>
            <a:r>
              <a:rPr lang="en-US" sz="1600" dirty="0"/>
              <a:t>There are </a:t>
            </a:r>
            <a:r>
              <a:rPr lang="en-GB" sz="1600" dirty="0"/>
              <a:t>two ways in which a counter with a parallel load is used to generate </a:t>
            </a:r>
            <a:r>
              <a:rPr lang="en-US" sz="1600" dirty="0"/>
              <a:t>the BCD count.</a:t>
            </a:r>
          </a:p>
          <a:p>
            <a:r>
              <a:rPr lang="en-US" sz="1600" dirty="0"/>
              <a:t>The first way uses an AND gate to </a:t>
            </a:r>
            <a:r>
              <a:rPr lang="en-GB" sz="1600" dirty="0"/>
              <a:t>detect the occurrence of state 1001, which </a:t>
            </a:r>
            <a:r>
              <a:rPr lang="en-US" sz="1600" dirty="0"/>
              <a:t>activates </a:t>
            </a:r>
            <a:r>
              <a:rPr lang="en-GB" sz="1600" dirty="0"/>
              <a:t>the </a:t>
            </a:r>
            <a:r>
              <a:rPr lang="en-GB" sz="1600" i="1" dirty="0"/>
              <a:t>Load </a:t>
            </a:r>
            <a:r>
              <a:rPr lang="en-GB" sz="1600" dirty="0"/>
              <a:t>input; therefore, on the next clock edge the register does not count, but is loaded from its four inputs with zeros.</a:t>
            </a:r>
          </a:p>
          <a:p>
            <a:r>
              <a:rPr lang="en-US" sz="1600" dirty="0"/>
              <a:t>The second way uses a NAND gate to </a:t>
            </a:r>
            <a:r>
              <a:rPr lang="en-GB" sz="1600" dirty="0"/>
              <a:t>detect the count of 1010, but as soon as this count occurs, the register is cleared. The count 1010 has no chance of staying on for any appreciable time, because the register goes immediately to 0.</a:t>
            </a:r>
            <a:endParaRPr lang="en-US" sz="1600" dirty="0"/>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sp>
        <p:nvSpPr>
          <p:cNvPr id="5" name="Footer Placeholder 4"/>
          <p:cNvSpPr>
            <a:spLocks noGrp="1"/>
          </p:cNvSpPr>
          <p:nvPr>
            <p:ph type="ftr" sz="quarter" idx="11"/>
          </p:nvPr>
        </p:nvSpPr>
        <p:spPr/>
        <p:txBody>
          <a:bodyPr/>
          <a:lstStyle/>
          <a:p>
            <a:pPr>
              <a:defRPr/>
            </a:pPr>
            <a:r>
              <a:rPr lang="en-US"/>
              <a:t>COE211: Digital Logic Design</a:t>
            </a:r>
            <a:endParaRPr lang="en-US" dirty="0"/>
          </a:p>
        </p:txBody>
      </p:sp>
      <p:sp>
        <p:nvSpPr>
          <p:cNvPr id="6" name="Slide Number Placeholder 5"/>
          <p:cNvSpPr>
            <a:spLocks noGrp="1"/>
          </p:cNvSpPr>
          <p:nvPr>
            <p:ph type="sldNum" sz="quarter" idx="12"/>
          </p:nvPr>
        </p:nvSpPr>
        <p:spPr/>
        <p:txBody>
          <a:bodyPr/>
          <a:lstStyle/>
          <a:p>
            <a:fld id="{CF6537CB-08D3-448B-A7C3-F53F8250312E}" type="slidenum">
              <a:rPr lang="en-US" smtClean="0"/>
              <a:pPr/>
              <a:t>25</a:t>
            </a:fld>
            <a:endParaRPr lang="en-US"/>
          </a:p>
        </p:txBody>
      </p:sp>
      <p:pic>
        <p:nvPicPr>
          <p:cNvPr id="7" name="Picture 6"/>
          <p:cNvPicPr>
            <a:picLocks noChangeAspect="1"/>
          </p:cNvPicPr>
          <p:nvPr/>
        </p:nvPicPr>
        <p:blipFill>
          <a:blip r:embed="rId2"/>
          <a:stretch>
            <a:fillRect/>
          </a:stretch>
        </p:blipFill>
        <p:spPr>
          <a:xfrm>
            <a:off x="304800" y="3386137"/>
            <a:ext cx="8603508" cy="3090863"/>
          </a:xfrm>
          <a:prstGeom prst="rect">
            <a:avLst/>
          </a:prstGeom>
        </p:spPr>
      </p:pic>
    </p:spTree>
    <p:extLst>
      <p:ext uri="{BB962C8B-B14F-4D97-AF65-F5344CB8AC3E}">
        <p14:creationId xmlns:p14="http://schemas.microsoft.com/office/powerpoint/2010/main" val="59876101"/>
      </p:ext>
    </p:extLst>
  </p:cSld>
  <p:clrMapOvr>
    <a:masterClrMapping/>
  </p:clrMapOvr>
  <p:transition spd="slow">
    <p:rand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Counter with Unused States</a:t>
            </a:r>
          </a:p>
        </p:txBody>
      </p:sp>
      <p:sp>
        <p:nvSpPr>
          <p:cNvPr id="3" name="Content Placeholder 2"/>
          <p:cNvSpPr>
            <a:spLocks noGrp="1"/>
          </p:cNvSpPr>
          <p:nvPr>
            <p:ph idx="1"/>
          </p:nvPr>
        </p:nvSpPr>
        <p:spPr>
          <a:xfrm>
            <a:off x="546289" y="1235041"/>
            <a:ext cx="5930711" cy="1584359"/>
          </a:xfrm>
        </p:spPr>
        <p:txBody>
          <a:bodyPr/>
          <a:lstStyle/>
          <a:p>
            <a:r>
              <a:rPr lang="en-GB" sz="1800" dirty="0"/>
              <a:t>A circuit with </a:t>
            </a:r>
            <a:r>
              <a:rPr lang="en-GB" sz="1800" i="1" dirty="0"/>
              <a:t>n</a:t>
            </a:r>
            <a:r>
              <a:rPr lang="en-GB" sz="1800" dirty="0"/>
              <a:t> flip‐flops has 2</a:t>
            </a:r>
            <a:r>
              <a:rPr lang="en-GB" sz="1800" baseline="30000" dirty="0"/>
              <a:t>n</a:t>
            </a:r>
            <a:r>
              <a:rPr lang="en-GB" sz="1800" dirty="0"/>
              <a:t> binary states.</a:t>
            </a:r>
          </a:p>
          <a:p>
            <a:r>
              <a:rPr lang="en-GB" sz="1800" dirty="0"/>
              <a:t>There are occasions when a sequential circuit uses fewer than this maximum possible number of states.</a:t>
            </a:r>
          </a:p>
          <a:p>
            <a:r>
              <a:rPr lang="en-GB" sz="1800" dirty="0"/>
              <a:t>The following is an example and it is designed with JK FFs.</a:t>
            </a:r>
            <a:endParaRPr lang="ar-EG" sz="1800" dirty="0"/>
          </a:p>
          <a:p>
            <a:r>
              <a:rPr lang="en-US" sz="1800" dirty="0"/>
              <a:t>The count has a</a:t>
            </a:r>
            <a:r>
              <a:rPr lang="ar-EG" sz="1800" dirty="0"/>
              <a:t> </a:t>
            </a:r>
            <a:r>
              <a:rPr lang="en-US" sz="1800" dirty="0"/>
              <a:t>repeated sequence of six states, with flip‐flops B and C repeating the binary count 00,</a:t>
            </a:r>
            <a:br>
              <a:rPr lang="en-US" sz="1800" dirty="0"/>
            </a:br>
            <a:r>
              <a:rPr lang="en-US" sz="1800" dirty="0"/>
              <a:t>01, 10, and flip‐flop A alternating between 0 and 1 every three counts. </a:t>
            </a:r>
            <a:br>
              <a:rPr lang="en-US" sz="1800" dirty="0"/>
            </a:br>
            <a:endParaRPr lang="ar-EG" sz="1800" dirty="0"/>
          </a:p>
          <a:p>
            <a:endParaRPr lang="en-GB" sz="1800" dirty="0"/>
          </a:p>
          <a:p>
            <a:pPr marL="0" indent="0">
              <a:buNone/>
            </a:pPr>
            <a:endParaRPr lang="en-US" sz="1800" dirty="0"/>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sp>
        <p:nvSpPr>
          <p:cNvPr id="5" name="Footer Placeholder 4"/>
          <p:cNvSpPr>
            <a:spLocks noGrp="1"/>
          </p:cNvSpPr>
          <p:nvPr>
            <p:ph type="ftr" sz="quarter" idx="11"/>
          </p:nvPr>
        </p:nvSpPr>
        <p:spPr/>
        <p:txBody>
          <a:bodyPr/>
          <a:lstStyle/>
          <a:p>
            <a:pPr>
              <a:defRPr/>
            </a:pPr>
            <a:r>
              <a:rPr lang="en-US"/>
              <a:t>COE211: Digital Logic Design</a:t>
            </a:r>
            <a:endParaRPr lang="en-US" dirty="0"/>
          </a:p>
        </p:txBody>
      </p:sp>
      <p:sp>
        <p:nvSpPr>
          <p:cNvPr id="6" name="Slide Number Placeholder 5"/>
          <p:cNvSpPr>
            <a:spLocks noGrp="1"/>
          </p:cNvSpPr>
          <p:nvPr>
            <p:ph type="sldNum" sz="quarter" idx="12"/>
          </p:nvPr>
        </p:nvSpPr>
        <p:spPr/>
        <p:txBody>
          <a:bodyPr/>
          <a:lstStyle/>
          <a:p>
            <a:fld id="{CF6537CB-08D3-448B-A7C3-F53F8250312E}" type="slidenum">
              <a:rPr lang="en-US" smtClean="0"/>
              <a:pPr/>
              <a:t>26</a:t>
            </a:fld>
            <a:endParaRPr lang="en-US"/>
          </a:p>
        </p:txBody>
      </p:sp>
      <p:graphicFrame>
        <p:nvGraphicFramePr>
          <p:cNvPr id="11" name="Object 19"/>
          <p:cNvGraphicFramePr>
            <a:graphicFrameLocks noChangeAspect="1"/>
          </p:cNvGraphicFramePr>
          <p:nvPr>
            <p:extLst>
              <p:ext uri="{D42A27DB-BD31-4B8C-83A1-F6EECF244321}">
                <p14:modId xmlns:p14="http://schemas.microsoft.com/office/powerpoint/2010/main" val="4241736252"/>
              </p:ext>
            </p:extLst>
          </p:nvPr>
        </p:nvGraphicFramePr>
        <p:xfrm>
          <a:off x="6638847" y="1291759"/>
          <a:ext cx="2239962" cy="1535112"/>
        </p:xfrm>
        <a:graphic>
          <a:graphicData uri="http://schemas.openxmlformats.org/presentationml/2006/ole">
            <mc:AlternateContent xmlns:mc="http://schemas.openxmlformats.org/markup-compatibility/2006">
              <mc:Choice xmlns:v="urn:schemas-microsoft-com:vml" Requires="v">
                <p:oleObj spid="_x0000_s1075" name="CorelDRAW" r:id="rId3" imgW="1762560" imgH="1194120" progId="">
                  <p:embed/>
                </p:oleObj>
              </mc:Choice>
              <mc:Fallback>
                <p:oleObj name="CorelDRAW" r:id="rId3" imgW="1762560" imgH="1194120"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38847" y="1291759"/>
                        <a:ext cx="2239962" cy="1535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Text Box 69"/>
          <p:cNvSpPr txBox="1">
            <a:spLocks noChangeArrowheads="1"/>
          </p:cNvSpPr>
          <p:nvPr/>
        </p:nvSpPr>
        <p:spPr bwMode="auto">
          <a:xfrm>
            <a:off x="6602256" y="914400"/>
            <a:ext cx="2313144" cy="297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aseline="-250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baseline="-250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baseline="-250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baseline="-250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baseline="-250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baseline="-250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baseline="-250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baseline="-250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baseline="-250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50000"/>
              </a:spcBef>
            </a:pPr>
            <a:r>
              <a:rPr lang="en-US" altLang="en-US" sz="2000" dirty="0">
                <a:solidFill>
                  <a:srgbClr val="FF3300"/>
                </a:solidFill>
                <a:cs typeface="Arial" panose="020B0604020202020204" pitchFamily="34" charset="0"/>
              </a:rPr>
              <a:t>JK Flip-flop transition table</a:t>
            </a:r>
          </a:p>
        </p:txBody>
      </p:sp>
      <p:pic>
        <p:nvPicPr>
          <p:cNvPr id="17" name="Picture 16">
            <a:extLst>
              <a:ext uri="{FF2B5EF4-FFF2-40B4-BE49-F238E27FC236}">
                <a16:creationId xmlns:a16="http://schemas.microsoft.com/office/drawing/2014/main" id="{AD9891A1-BBEE-4A5F-905F-9254CD477FFB}"/>
              </a:ext>
            </a:extLst>
          </p:cNvPr>
          <p:cNvPicPr>
            <a:picLocks noChangeAspect="1"/>
          </p:cNvPicPr>
          <p:nvPr/>
        </p:nvPicPr>
        <p:blipFill>
          <a:blip r:embed="rId5"/>
          <a:stretch>
            <a:fillRect/>
          </a:stretch>
        </p:blipFill>
        <p:spPr>
          <a:xfrm>
            <a:off x="5110162" y="3620367"/>
            <a:ext cx="3343275" cy="2752725"/>
          </a:xfrm>
          <a:prstGeom prst="rect">
            <a:avLst/>
          </a:prstGeom>
        </p:spPr>
      </p:pic>
    </p:spTree>
    <p:extLst>
      <p:ext uri="{BB962C8B-B14F-4D97-AF65-F5344CB8AC3E}">
        <p14:creationId xmlns:p14="http://schemas.microsoft.com/office/powerpoint/2010/main" val="1857265372"/>
      </p:ext>
    </p:extLst>
  </p:cSld>
  <p:clrMapOvr>
    <a:masterClrMapping/>
  </p:clrMapOvr>
  <p:transition spd="slow">
    <p:rand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1BC99-0CD8-429E-BBAF-4E49B0C4BCD8}"/>
              </a:ext>
            </a:extLst>
          </p:cNvPr>
          <p:cNvSpPr>
            <a:spLocks noGrp="1"/>
          </p:cNvSpPr>
          <p:nvPr>
            <p:ph type="title"/>
          </p:nvPr>
        </p:nvSpPr>
        <p:spPr/>
        <p:txBody>
          <a:bodyPr/>
          <a:lstStyle/>
          <a:p>
            <a:r>
              <a:rPr lang="en-US" sz="3000" dirty="0"/>
              <a:t>Counter with Unused States</a:t>
            </a:r>
          </a:p>
        </p:txBody>
      </p:sp>
      <p:sp>
        <p:nvSpPr>
          <p:cNvPr id="4" name="Date Placeholder 3">
            <a:extLst>
              <a:ext uri="{FF2B5EF4-FFF2-40B4-BE49-F238E27FC236}">
                <a16:creationId xmlns:a16="http://schemas.microsoft.com/office/drawing/2014/main" id="{47BE190B-8174-4B4A-BF2D-DAB4C38F0372}"/>
              </a:ext>
            </a:extLst>
          </p:cNvPr>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sp>
        <p:nvSpPr>
          <p:cNvPr id="5" name="Footer Placeholder 4">
            <a:extLst>
              <a:ext uri="{FF2B5EF4-FFF2-40B4-BE49-F238E27FC236}">
                <a16:creationId xmlns:a16="http://schemas.microsoft.com/office/drawing/2014/main" id="{71DCA4E1-CC22-4F3E-B3FC-DA12BB49813C}"/>
              </a:ext>
            </a:extLst>
          </p:cNvPr>
          <p:cNvSpPr>
            <a:spLocks noGrp="1"/>
          </p:cNvSpPr>
          <p:nvPr>
            <p:ph type="ftr" sz="quarter" idx="11"/>
          </p:nvPr>
        </p:nvSpPr>
        <p:spPr/>
        <p:txBody>
          <a:bodyPr/>
          <a:lstStyle/>
          <a:p>
            <a:pPr>
              <a:defRPr/>
            </a:pPr>
            <a:r>
              <a:rPr lang="en-US"/>
              <a:t>COE211: Digital Logic Design</a:t>
            </a:r>
            <a:endParaRPr lang="en-US" dirty="0"/>
          </a:p>
        </p:txBody>
      </p:sp>
      <p:sp>
        <p:nvSpPr>
          <p:cNvPr id="6" name="Slide Number Placeholder 5">
            <a:extLst>
              <a:ext uri="{FF2B5EF4-FFF2-40B4-BE49-F238E27FC236}">
                <a16:creationId xmlns:a16="http://schemas.microsoft.com/office/drawing/2014/main" id="{228F01E2-8945-439C-BC69-083576A12488}"/>
              </a:ext>
            </a:extLst>
          </p:cNvPr>
          <p:cNvSpPr>
            <a:spLocks noGrp="1"/>
          </p:cNvSpPr>
          <p:nvPr>
            <p:ph type="sldNum" sz="quarter" idx="12"/>
          </p:nvPr>
        </p:nvSpPr>
        <p:spPr/>
        <p:txBody>
          <a:bodyPr/>
          <a:lstStyle/>
          <a:p>
            <a:fld id="{CF6537CB-08D3-448B-A7C3-F53F8250312E}" type="slidenum">
              <a:rPr lang="en-US" smtClean="0"/>
              <a:pPr/>
              <a:t>27</a:t>
            </a:fld>
            <a:endParaRPr lang="en-US"/>
          </a:p>
        </p:txBody>
      </p:sp>
      <p:pic>
        <p:nvPicPr>
          <p:cNvPr id="7" name="Picture 6">
            <a:extLst>
              <a:ext uri="{FF2B5EF4-FFF2-40B4-BE49-F238E27FC236}">
                <a16:creationId xmlns:a16="http://schemas.microsoft.com/office/drawing/2014/main" id="{B2C523D5-8F42-4245-826A-814B1FA0117C}"/>
              </a:ext>
            </a:extLst>
          </p:cNvPr>
          <p:cNvPicPr>
            <a:picLocks noChangeAspect="1"/>
          </p:cNvPicPr>
          <p:nvPr/>
        </p:nvPicPr>
        <p:blipFill>
          <a:blip r:embed="rId2"/>
          <a:stretch>
            <a:fillRect/>
          </a:stretch>
        </p:blipFill>
        <p:spPr>
          <a:xfrm>
            <a:off x="895350" y="2514600"/>
            <a:ext cx="7791450" cy="3038475"/>
          </a:xfrm>
          <a:prstGeom prst="rect">
            <a:avLst/>
          </a:prstGeom>
        </p:spPr>
      </p:pic>
      <p:pic>
        <p:nvPicPr>
          <p:cNvPr id="8" name="Picture 7">
            <a:extLst>
              <a:ext uri="{FF2B5EF4-FFF2-40B4-BE49-F238E27FC236}">
                <a16:creationId xmlns:a16="http://schemas.microsoft.com/office/drawing/2014/main" id="{961C9899-7DF9-4BAD-B480-DBF7B4654A09}"/>
              </a:ext>
            </a:extLst>
          </p:cNvPr>
          <p:cNvPicPr>
            <a:picLocks noChangeAspect="1"/>
          </p:cNvPicPr>
          <p:nvPr/>
        </p:nvPicPr>
        <p:blipFill>
          <a:blip r:embed="rId3"/>
          <a:stretch>
            <a:fillRect/>
          </a:stretch>
        </p:blipFill>
        <p:spPr>
          <a:xfrm>
            <a:off x="949549" y="5553075"/>
            <a:ext cx="7753350" cy="466725"/>
          </a:xfrm>
          <a:prstGeom prst="rect">
            <a:avLst/>
          </a:prstGeom>
        </p:spPr>
      </p:pic>
      <p:sp>
        <p:nvSpPr>
          <p:cNvPr id="9" name="Rectangle 8">
            <a:extLst>
              <a:ext uri="{FF2B5EF4-FFF2-40B4-BE49-F238E27FC236}">
                <a16:creationId xmlns:a16="http://schemas.microsoft.com/office/drawing/2014/main" id="{E9532436-37CC-4C24-A7E9-CDD0CEBFFB7B}"/>
              </a:ext>
            </a:extLst>
          </p:cNvPr>
          <p:cNvSpPr/>
          <p:nvPr/>
        </p:nvSpPr>
        <p:spPr bwMode="auto">
          <a:xfrm>
            <a:off x="895350" y="5553075"/>
            <a:ext cx="1295400" cy="466725"/>
          </a:xfrm>
          <a:prstGeom prst="rect">
            <a:avLst/>
          </a:prstGeom>
          <a:solidFill>
            <a:srgbClr val="00E4A8">
              <a:alpha val="21176"/>
            </a:srgbClr>
          </a:solidFill>
          <a:ln w="9525" cap="flat" cmpd="sng" algn="ctr">
            <a:no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800" b="0" i="0" u="none" strike="noStrike" cap="none" normalizeH="0" baseline="0">
              <a:ln>
                <a:noFill/>
              </a:ln>
              <a:solidFill>
                <a:schemeClr val="tx1"/>
              </a:solidFill>
              <a:effectLst/>
              <a:latin typeface="Tahoma" pitchFamily="34" charset="0"/>
            </a:endParaRPr>
          </a:p>
        </p:txBody>
      </p:sp>
      <p:sp>
        <p:nvSpPr>
          <p:cNvPr id="10" name="Rectangle 9">
            <a:extLst>
              <a:ext uri="{FF2B5EF4-FFF2-40B4-BE49-F238E27FC236}">
                <a16:creationId xmlns:a16="http://schemas.microsoft.com/office/drawing/2014/main" id="{034B9688-AF64-4E84-B5CA-42722FF60680}"/>
              </a:ext>
            </a:extLst>
          </p:cNvPr>
          <p:cNvSpPr/>
          <p:nvPr/>
        </p:nvSpPr>
        <p:spPr bwMode="auto">
          <a:xfrm>
            <a:off x="3714750" y="5553075"/>
            <a:ext cx="1295400" cy="466725"/>
          </a:xfrm>
          <a:prstGeom prst="rect">
            <a:avLst/>
          </a:prstGeom>
          <a:solidFill>
            <a:srgbClr val="00E4A8">
              <a:alpha val="21176"/>
            </a:srgbClr>
          </a:solidFill>
          <a:ln w="9525" cap="flat" cmpd="sng" algn="ctr">
            <a:no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800" b="0" i="0" u="none" strike="noStrike" cap="none" normalizeH="0" baseline="0">
              <a:ln>
                <a:noFill/>
              </a:ln>
              <a:solidFill>
                <a:schemeClr val="tx1"/>
              </a:solidFill>
              <a:effectLst/>
              <a:latin typeface="Tahoma" pitchFamily="34" charset="0"/>
            </a:endParaRPr>
          </a:p>
        </p:txBody>
      </p:sp>
      <p:sp>
        <p:nvSpPr>
          <p:cNvPr id="11" name="Rectangle 10">
            <a:extLst>
              <a:ext uri="{FF2B5EF4-FFF2-40B4-BE49-F238E27FC236}">
                <a16:creationId xmlns:a16="http://schemas.microsoft.com/office/drawing/2014/main" id="{6B26DEF2-A9B6-41FC-92C0-C6E30D8429F5}"/>
              </a:ext>
            </a:extLst>
          </p:cNvPr>
          <p:cNvSpPr/>
          <p:nvPr/>
        </p:nvSpPr>
        <p:spPr bwMode="auto">
          <a:xfrm>
            <a:off x="6305550" y="5553075"/>
            <a:ext cx="1295400" cy="466725"/>
          </a:xfrm>
          <a:prstGeom prst="rect">
            <a:avLst/>
          </a:prstGeom>
          <a:solidFill>
            <a:srgbClr val="00E4A8">
              <a:alpha val="21176"/>
            </a:srgbClr>
          </a:solidFill>
          <a:ln w="9525" cap="flat" cmpd="sng" algn="ctr">
            <a:no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800" b="0" i="0" u="none" strike="noStrike" cap="none" normalizeH="0" baseline="0">
              <a:ln>
                <a:noFill/>
              </a:ln>
              <a:solidFill>
                <a:schemeClr val="tx1"/>
              </a:solidFill>
              <a:effectLst/>
              <a:latin typeface="Tahoma" pitchFamily="34" charset="0"/>
            </a:endParaRPr>
          </a:p>
        </p:txBody>
      </p:sp>
      <p:pic>
        <p:nvPicPr>
          <p:cNvPr id="12" name="Picture 11">
            <a:extLst>
              <a:ext uri="{FF2B5EF4-FFF2-40B4-BE49-F238E27FC236}">
                <a16:creationId xmlns:a16="http://schemas.microsoft.com/office/drawing/2014/main" id="{7D4F7FDA-6276-4543-8F93-60510FC9DF65}"/>
              </a:ext>
            </a:extLst>
          </p:cNvPr>
          <p:cNvPicPr>
            <a:picLocks noChangeAspect="1"/>
          </p:cNvPicPr>
          <p:nvPr/>
        </p:nvPicPr>
        <p:blipFill>
          <a:blip r:embed="rId4"/>
          <a:stretch>
            <a:fillRect/>
          </a:stretch>
        </p:blipFill>
        <p:spPr>
          <a:xfrm>
            <a:off x="6075651" y="138350"/>
            <a:ext cx="2833688" cy="2333150"/>
          </a:xfrm>
          <a:prstGeom prst="rect">
            <a:avLst/>
          </a:prstGeom>
        </p:spPr>
      </p:pic>
    </p:spTree>
    <p:extLst>
      <p:ext uri="{BB962C8B-B14F-4D97-AF65-F5344CB8AC3E}">
        <p14:creationId xmlns:p14="http://schemas.microsoft.com/office/powerpoint/2010/main" val="314876513"/>
      </p:ext>
    </p:extLst>
  </p:cSld>
  <p:clrMapOvr>
    <a:masterClrMapping/>
  </p:clrMapOvr>
  <p:transition spd="slow">
    <p:rand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Counter with Unused States </a:t>
            </a:r>
            <a:r>
              <a:rPr lang="en-US" sz="1800" dirty="0"/>
              <a:t>(cont’d)</a:t>
            </a:r>
            <a:endParaRPr lang="en-US" sz="4000" dirty="0"/>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sp>
        <p:nvSpPr>
          <p:cNvPr id="5" name="Footer Placeholder 4"/>
          <p:cNvSpPr>
            <a:spLocks noGrp="1"/>
          </p:cNvSpPr>
          <p:nvPr>
            <p:ph type="ftr" sz="quarter" idx="11"/>
          </p:nvPr>
        </p:nvSpPr>
        <p:spPr/>
        <p:txBody>
          <a:bodyPr/>
          <a:lstStyle/>
          <a:p>
            <a:pPr>
              <a:defRPr/>
            </a:pPr>
            <a:r>
              <a:rPr lang="en-US"/>
              <a:t>COE211: Digital Logic Design</a:t>
            </a:r>
            <a:endParaRPr lang="en-US" dirty="0"/>
          </a:p>
        </p:txBody>
      </p:sp>
      <p:sp>
        <p:nvSpPr>
          <p:cNvPr id="6" name="Slide Number Placeholder 5"/>
          <p:cNvSpPr>
            <a:spLocks noGrp="1"/>
          </p:cNvSpPr>
          <p:nvPr>
            <p:ph type="sldNum" sz="quarter" idx="12"/>
          </p:nvPr>
        </p:nvSpPr>
        <p:spPr/>
        <p:txBody>
          <a:bodyPr/>
          <a:lstStyle/>
          <a:p>
            <a:fld id="{CF6537CB-08D3-448B-A7C3-F53F8250312E}" type="slidenum">
              <a:rPr lang="en-US" smtClean="0"/>
              <a:pPr/>
              <a:t>28</a:t>
            </a:fld>
            <a:endParaRPr lang="en-US"/>
          </a:p>
        </p:txBody>
      </p:sp>
      <p:pic>
        <p:nvPicPr>
          <p:cNvPr id="8" name="Picture 7"/>
          <p:cNvPicPr>
            <a:picLocks noChangeAspect="1"/>
          </p:cNvPicPr>
          <p:nvPr/>
        </p:nvPicPr>
        <p:blipFill>
          <a:blip r:embed="rId2"/>
          <a:stretch>
            <a:fillRect/>
          </a:stretch>
        </p:blipFill>
        <p:spPr>
          <a:xfrm>
            <a:off x="4572000" y="1704339"/>
            <a:ext cx="3162300" cy="4848861"/>
          </a:xfrm>
          <a:prstGeom prst="rect">
            <a:avLst/>
          </a:prstGeom>
        </p:spPr>
      </p:pic>
      <p:pic>
        <p:nvPicPr>
          <p:cNvPr id="10" name="Picture 9">
            <a:extLst>
              <a:ext uri="{FF2B5EF4-FFF2-40B4-BE49-F238E27FC236}">
                <a16:creationId xmlns:a16="http://schemas.microsoft.com/office/drawing/2014/main" id="{BFDF258D-269E-4DC5-827A-064D212AECD1}"/>
              </a:ext>
            </a:extLst>
          </p:cNvPr>
          <p:cNvPicPr>
            <a:picLocks noChangeAspect="1"/>
          </p:cNvPicPr>
          <p:nvPr/>
        </p:nvPicPr>
        <p:blipFill>
          <a:blip r:embed="rId3"/>
          <a:stretch>
            <a:fillRect/>
          </a:stretch>
        </p:blipFill>
        <p:spPr>
          <a:xfrm>
            <a:off x="695325" y="1219200"/>
            <a:ext cx="7753350" cy="466725"/>
          </a:xfrm>
          <a:prstGeom prst="rect">
            <a:avLst/>
          </a:prstGeom>
        </p:spPr>
      </p:pic>
      <p:sp>
        <p:nvSpPr>
          <p:cNvPr id="11" name="Rectangle 10">
            <a:extLst>
              <a:ext uri="{FF2B5EF4-FFF2-40B4-BE49-F238E27FC236}">
                <a16:creationId xmlns:a16="http://schemas.microsoft.com/office/drawing/2014/main" id="{7C1E082C-592F-4C32-9F09-776FC1D54669}"/>
              </a:ext>
            </a:extLst>
          </p:cNvPr>
          <p:cNvSpPr/>
          <p:nvPr/>
        </p:nvSpPr>
        <p:spPr bwMode="auto">
          <a:xfrm>
            <a:off x="641126" y="1219200"/>
            <a:ext cx="1295400" cy="466725"/>
          </a:xfrm>
          <a:prstGeom prst="rect">
            <a:avLst/>
          </a:prstGeom>
          <a:solidFill>
            <a:srgbClr val="00E4A8">
              <a:alpha val="21176"/>
            </a:srgbClr>
          </a:solidFill>
          <a:ln w="9525" cap="flat" cmpd="sng" algn="ctr">
            <a:no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800" b="0" i="0" u="none" strike="noStrike" cap="none" normalizeH="0" baseline="0">
              <a:ln>
                <a:noFill/>
              </a:ln>
              <a:solidFill>
                <a:schemeClr val="tx1"/>
              </a:solidFill>
              <a:effectLst/>
              <a:latin typeface="Tahoma" pitchFamily="34" charset="0"/>
            </a:endParaRPr>
          </a:p>
        </p:txBody>
      </p:sp>
      <p:sp>
        <p:nvSpPr>
          <p:cNvPr id="12" name="Rectangle 11">
            <a:extLst>
              <a:ext uri="{FF2B5EF4-FFF2-40B4-BE49-F238E27FC236}">
                <a16:creationId xmlns:a16="http://schemas.microsoft.com/office/drawing/2014/main" id="{4B86F1A9-CCB8-40A5-9C3B-BB10B63CF242}"/>
              </a:ext>
            </a:extLst>
          </p:cNvPr>
          <p:cNvSpPr/>
          <p:nvPr/>
        </p:nvSpPr>
        <p:spPr bwMode="auto">
          <a:xfrm>
            <a:off x="3460526" y="1219200"/>
            <a:ext cx="1295400" cy="466725"/>
          </a:xfrm>
          <a:prstGeom prst="rect">
            <a:avLst/>
          </a:prstGeom>
          <a:solidFill>
            <a:srgbClr val="00E4A8">
              <a:alpha val="21176"/>
            </a:srgbClr>
          </a:solidFill>
          <a:ln w="9525" cap="flat" cmpd="sng" algn="ctr">
            <a:no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800" b="0" i="0" u="none" strike="noStrike" cap="none" normalizeH="0" baseline="0">
              <a:ln>
                <a:noFill/>
              </a:ln>
              <a:solidFill>
                <a:schemeClr val="tx1"/>
              </a:solidFill>
              <a:effectLst/>
              <a:latin typeface="Tahoma" pitchFamily="34" charset="0"/>
            </a:endParaRPr>
          </a:p>
        </p:txBody>
      </p:sp>
      <p:sp>
        <p:nvSpPr>
          <p:cNvPr id="13" name="Rectangle 12">
            <a:extLst>
              <a:ext uri="{FF2B5EF4-FFF2-40B4-BE49-F238E27FC236}">
                <a16:creationId xmlns:a16="http://schemas.microsoft.com/office/drawing/2014/main" id="{C7F2ABCF-8DCA-4C5B-A617-EDFD30B4EBD3}"/>
              </a:ext>
            </a:extLst>
          </p:cNvPr>
          <p:cNvSpPr/>
          <p:nvPr/>
        </p:nvSpPr>
        <p:spPr bwMode="auto">
          <a:xfrm>
            <a:off x="6051326" y="1219200"/>
            <a:ext cx="1295400" cy="466725"/>
          </a:xfrm>
          <a:prstGeom prst="rect">
            <a:avLst/>
          </a:prstGeom>
          <a:solidFill>
            <a:srgbClr val="00E4A8">
              <a:alpha val="21176"/>
            </a:srgbClr>
          </a:solidFill>
          <a:ln w="9525" cap="flat" cmpd="sng" algn="ctr">
            <a:no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800" b="0" i="0" u="none" strike="noStrike" cap="none" normalizeH="0" baseline="0">
              <a:ln>
                <a:noFill/>
              </a:ln>
              <a:solidFill>
                <a:schemeClr val="tx1"/>
              </a:solidFill>
              <a:effectLst/>
              <a:latin typeface="Tahoma" pitchFamily="34" charset="0"/>
            </a:endParaRPr>
          </a:p>
        </p:txBody>
      </p:sp>
    </p:spTree>
    <p:extLst>
      <p:ext uri="{BB962C8B-B14F-4D97-AF65-F5344CB8AC3E}">
        <p14:creationId xmlns:p14="http://schemas.microsoft.com/office/powerpoint/2010/main" val="19152177"/>
      </p:ext>
    </p:extLst>
  </p:cSld>
  <p:clrMapOvr>
    <a:masterClrMapping/>
  </p:clrMapOvr>
  <p:transition spd="slow">
    <p:rand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Ring Counter</a:t>
            </a:r>
          </a:p>
        </p:txBody>
      </p:sp>
      <p:sp>
        <p:nvSpPr>
          <p:cNvPr id="3" name="Content Placeholder 2"/>
          <p:cNvSpPr>
            <a:spLocks noGrp="1"/>
          </p:cNvSpPr>
          <p:nvPr>
            <p:ph idx="1"/>
          </p:nvPr>
        </p:nvSpPr>
        <p:spPr>
          <a:xfrm>
            <a:off x="533400" y="1143000"/>
            <a:ext cx="8382000" cy="838200"/>
          </a:xfrm>
        </p:spPr>
        <p:txBody>
          <a:bodyPr/>
          <a:lstStyle/>
          <a:p>
            <a:r>
              <a:rPr lang="en-GB" sz="2000" dirty="0"/>
              <a:t>A </a:t>
            </a:r>
            <a:r>
              <a:rPr lang="en-GB" sz="2000" i="1" dirty="0"/>
              <a:t>ring counter </a:t>
            </a:r>
            <a:r>
              <a:rPr lang="en-GB" sz="2000" dirty="0"/>
              <a:t>is a circular shift register with only one flip‐flop being set at any particular time</a:t>
            </a:r>
            <a:r>
              <a:rPr lang="ar-EG" sz="2000" dirty="0"/>
              <a:t> </a:t>
            </a:r>
            <a:r>
              <a:rPr lang="en-US" sz="2000" dirty="0"/>
              <a:t>(T0)</a:t>
            </a:r>
            <a:r>
              <a:rPr lang="en-GB" sz="2000" dirty="0"/>
              <a:t>; all others are cleared (T1, T2, T3)</a:t>
            </a:r>
          </a:p>
          <a:p>
            <a:r>
              <a:rPr lang="en-GB" sz="2000" dirty="0"/>
              <a:t>Used in Timing Signals</a:t>
            </a:r>
          </a:p>
          <a:p>
            <a:pPr marL="0" indent="0">
              <a:buNone/>
            </a:pPr>
            <a:r>
              <a:rPr lang="en-GB" sz="2000" dirty="0"/>
              <a:t>     in computer system.</a:t>
            </a:r>
            <a:endParaRPr lang="en-US" sz="2000" dirty="0"/>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sp>
        <p:nvSpPr>
          <p:cNvPr id="5" name="Footer Placeholder 4"/>
          <p:cNvSpPr>
            <a:spLocks noGrp="1"/>
          </p:cNvSpPr>
          <p:nvPr>
            <p:ph type="ftr" sz="quarter" idx="11"/>
          </p:nvPr>
        </p:nvSpPr>
        <p:spPr/>
        <p:txBody>
          <a:bodyPr/>
          <a:lstStyle/>
          <a:p>
            <a:pPr>
              <a:defRPr/>
            </a:pPr>
            <a:r>
              <a:rPr lang="en-US"/>
              <a:t>COE211: Digital Logic Design</a:t>
            </a:r>
            <a:endParaRPr lang="en-US" dirty="0"/>
          </a:p>
        </p:txBody>
      </p:sp>
      <p:sp>
        <p:nvSpPr>
          <p:cNvPr id="6" name="Slide Number Placeholder 5"/>
          <p:cNvSpPr>
            <a:spLocks noGrp="1"/>
          </p:cNvSpPr>
          <p:nvPr>
            <p:ph type="sldNum" sz="quarter" idx="12"/>
          </p:nvPr>
        </p:nvSpPr>
        <p:spPr/>
        <p:txBody>
          <a:bodyPr/>
          <a:lstStyle/>
          <a:p>
            <a:fld id="{CF6537CB-08D3-448B-A7C3-F53F8250312E}" type="slidenum">
              <a:rPr lang="en-US" smtClean="0"/>
              <a:pPr/>
              <a:t>29</a:t>
            </a:fld>
            <a:endParaRPr lang="en-US"/>
          </a:p>
        </p:txBody>
      </p:sp>
      <p:pic>
        <p:nvPicPr>
          <p:cNvPr id="7" name="Picture 6"/>
          <p:cNvPicPr>
            <a:picLocks noChangeAspect="1"/>
          </p:cNvPicPr>
          <p:nvPr/>
        </p:nvPicPr>
        <p:blipFill>
          <a:blip r:embed="rId2"/>
          <a:stretch>
            <a:fillRect/>
          </a:stretch>
        </p:blipFill>
        <p:spPr>
          <a:xfrm>
            <a:off x="45243" y="2905992"/>
            <a:ext cx="3643313" cy="1943100"/>
          </a:xfrm>
          <a:prstGeom prst="rect">
            <a:avLst/>
          </a:prstGeom>
        </p:spPr>
      </p:pic>
      <p:pic>
        <p:nvPicPr>
          <p:cNvPr id="8" name="Picture 7"/>
          <p:cNvPicPr>
            <a:picLocks noChangeAspect="1"/>
          </p:cNvPicPr>
          <p:nvPr/>
        </p:nvPicPr>
        <p:blipFill>
          <a:blip r:embed="rId3"/>
          <a:stretch>
            <a:fillRect/>
          </a:stretch>
        </p:blipFill>
        <p:spPr>
          <a:xfrm>
            <a:off x="3886200" y="1828800"/>
            <a:ext cx="5029200" cy="4672170"/>
          </a:xfrm>
          <a:prstGeom prst="rect">
            <a:avLst/>
          </a:prstGeom>
        </p:spPr>
      </p:pic>
    </p:spTree>
    <p:extLst>
      <p:ext uri="{BB962C8B-B14F-4D97-AF65-F5344CB8AC3E}">
        <p14:creationId xmlns:p14="http://schemas.microsoft.com/office/powerpoint/2010/main" val="3674764096"/>
      </p:ext>
    </p:extLst>
  </p:cSld>
  <p:clrMapOvr>
    <a:masterClrMapping/>
  </p:clrMapOvr>
  <p:transition spd="slow">
    <p:rand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Registers</a:t>
            </a:r>
          </a:p>
        </p:txBody>
      </p:sp>
      <p:sp>
        <p:nvSpPr>
          <p:cNvPr id="3" name="Content Placeholder 2"/>
          <p:cNvSpPr>
            <a:spLocks noGrp="1"/>
          </p:cNvSpPr>
          <p:nvPr>
            <p:ph idx="1"/>
          </p:nvPr>
        </p:nvSpPr>
        <p:spPr/>
        <p:txBody>
          <a:bodyPr/>
          <a:lstStyle/>
          <a:p>
            <a:r>
              <a:rPr lang="en-GB" dirty="0"/>
              <a:t>Computer systems use n-bit numbers</a:t>
            </a:r>
          </a:p>
          <a:p>
            <a:pPr lvl="1"/>
            <a:r>
              <a:rPr lang="en-GB" dirty="0"/>
              <a:t>Too complex to worry about individual bits</a:t>
            </a:r>
          </a:p>
          <a:p>
            <a:pPr lvl="1"/>
            <a:r>
              <a:rPr lang="en-GB" dirty="0"/>
              <a:t>Data is stored in “registers”</a:t>
            </a:r>
          </a:p>
          <a:p>
            <a:endParaRPr lang="en-GB" dirty="0"/>
          </a:p>
          <a:p>
            <a:r>
              <a:rPr lang="en-GB" dirty="0"/>
              <a:t>What functions should a register support?</a:t>
            </a:r>
          </a:p>
          <a:p>
            <a:pPr lvl="1"/>
            <a:r>
              <a:rPr lang="en-GB" dirty="0"/>
              <a:t>Storing data (and states)</a:t>
            </a:r>
          </a:p>
          <a:p>
            <a:pPr lvl="1"/>
            <a:r>
              <a:rPr lang="en-GB" dirty="0"/>
              <a:t>Getting data in parallel or in serial</a:t>
            </a:r>
            <a:endParaRPr lang="en-US" dirty="0"/>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sp>
        <p:nvSpPr>
          <p:cNvPr id="5" name="Footer Placeholder 4"/>
          <p:cNvSpPr>
            <a:spLocks noGrp="1"/>
          </p:cNvSpPr>
          <p:nvPr>
            <p:ph type="ftr" sz="quarter" idx="11"/>
          </p:nvPr>
        </p:nvSpPr>
        <p:spPr/>
        <p:txBody>
          <a:bodyPr/>
          <a:lstStyle/>
          <a:p>
            <a:pPr>
              <a:defRPr/>
            </a:pPr>
            <a:r>
              <a:rPr lang="en-US"/>
              <a:t>COE211: Digital Logic Design</a:t>
            </a:r>
            <a:endParaRPr lang="en-US" dirty="0"/>
          </a:p>
        </p:txBody>
      </p:sp>
      <p:sp>
        <p:nvSpPr>
          <p:cNvPr id="6" name="Slide Number Placeholder 5"/>
          <p:cNvSpPr>
            <a:spLocks noGrp="1"/>
          </p:cNvSpPr>
          <p:nvPr>
            <p:ph type="sldNum" sz="quarter" idx="12"/>
          </p:nvPr>
        </p:nvSpPr>
        <p:spPr/>
        <p:txBody>
          <a:bodyPr/>
          <a:lstStyle/>
          <a:p>
            <a:fld id="{CF6537CB-08D3-448B-A7C3-F53F8250312E}" type="slidenum">
              <a:rPr lang="en-US" smtClean="0"/>
              <a:pPr/>
              <a:t>3</a:t>
            </a:fld>
            <a:endParaRPr lang="en-US"/>
          </a:p>
        </p:txBody>
      </p:sp>
    </p:spTree>
    <p:extLst>
      <p:ext uri="{BB962C8B-B14F-4D97-AF65-F5344CB8AC3E}">
        <p14:creationId xmlns:p14="http://schemas.microsoft.com/office/powerpoint/2010/main" val="3061611397"/>
      </p:ext>
    </p:extLst>
  </p:cSld>
  <p:clrMapOvr>
    <a:masterClrMapping/>
  </p:clrMapOvr>
  <p:transition spd="slow">
    <p:random/>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Ring Counter (Cont’d)</a:t>
            </a:r>
          </a:p>
        </p:txBody>
      </p:sp>
      <p:sp>
        <p:nvSpPr>
          <p:cNvPr id="3" name="Content Placeholder 2"/>
          <p:cNvSpPr>
            <a:spLocks noGrp="1"/>
          </p:cNvSpPr>
          <p:nvPr>
            <p:ph idx="1"/>
          </p:nvPr>
        </p:nvSpPr>
        <p:spPr>
          <a:xfrm>
            <a:off x="762000" y="1219200"/>
            <a:ext cx="4191000" cy="4800600"/>
          </a:xfrm>
        </p:spPr>
        <p:txBody>
          <a:bodyPr/>
          <a:lstStyle/>
          <a:p>
            <a:r>
              <a:rPr lang="en-GB" sz="2000" dirty="0"/>
              <a:t>For an alternative design, the </a:t>
            </a:r>
            <a:r>
              <a:rPr lang="en-GB" sz="2000" b="1" dirty="0"/>
              <a:t>timing signals </a:t>
            </a:r>
            <a:r>
              <a:rPr lang="en-GB" sz="2000" dirty="0"/>
              <a:t>can be generated by a two‐bit counter that counts from 00 to 11. </a:t>
            </a:r>
          </a:p>
          <a:p>
            <a:r>
              <a:rPr lang="en-GB" sz="2000" dirty="0"/>
              <a:t>The decoder shown decodes the four states of the counter and generates the required sequence of timing signals.</a:t>
            </a:r>
          </a:p>
          <a:p>
            <a:r>
              <a:rPr lang="en-GB" sz="2000" dirty="0"/>
              <a:t>To generate 2</a:t>
            </a:r>
            <a:r>
              <a:rPr lang="en-GB" sz="2000" i="1" baseline="30000" dirty="0"/>
              <a:t>n</a:t>
            </a:r>
            <a:r>
              <a:rPr lang="en-GB" sz="2000" i="1" dirty="0"/>
              <a:t> </a:t>
            </a:r>
            <a:r>
              <a:rPr lang="en-GB" sz="2000" dirty="0"/>
              <a:t>timing signals, we need either a shift register with </a:t>
            </a:r>
            <a:r>
              <a:rPr lang="en-GB" sz="2000" dirty="0">
                <a:solidFill>
                  <a:srgbClr val="FF0000"/>
                </a:solidFill>
              </a:rPr>
              <a:t>2</a:t>
            </a:r>
            <a:r>
              <a:rPr lang="en-GB" sz="2000" i="1" baseline="30000" dirty="0">
                <a:solidFill>
                  <a:srgbClr val="FF0000"/>
                </a:solidFill>
              </a:rPr>
              <a:t>n </a:t>
            </a:r>
            <a:r>
              <a:rPr lang="en-GB" sz="2000" dirty="0"/>
              <a:t>flip‐flops or an </a:t>
            </a:r>
            <a:r>
              <a:rPr lang="en-GB" sz="2000" i="1" dirty="0"/>
              <a:t>n </a:t>
            </a:r>
            <a:r>
              <a:rPr lang="en-GB" sz="2000" dirty="0"/>
              <a:t>‐bit binary counter together with an </a:t>
            </a:r>
            <a:r>
              <a:rPr lang="en-GB" sz="2000" i="1" dirty="0"/>
              <a:t>n </a:t>
            </a:r>
            <a:r>
              <a:rPr lang="en-GB" sz="2000" dirty="0"/>
              <a:t>‐to‐2</a:t>
            </a:r>
            <a:r>
              <a:rPr lang="en-GB" sz="2000" i="1" baseline="30000" dirty="0"/>
              <a:t>n</a:t>
            </a:r>
            <a:r>
              <a:rPr lang="en-GB" sz="2000" i="1" dirty="0"/>
              <a:t> </a:t>
            </a:r>
            <a:r>
              <a:rPr lang="en-GB" sz="2000" dirty="0"/>
              <a:t>‐line decoder.</a:t>
            </a:r>
            <a:endParaRPr lang="en-US" sz="2000" dirty="0"/>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sp>
        <p:nvSpPr>
          <p:cNvPr id="5" name="Footer Placeholder 4"/>
          <p:cNvSpPr>
            <a:spLocks noGrp="1"/>
          </p:cNvSpPr>
          <p:nvPr>
            <p:ph type="ftr" sz="quarter" idx="11"/>
          </p:nvPr>
        </p:nvSpPr>
        <p:spPr/>
        <p:txBody>
          <a:bodyPr/>
          <a:lstStyle/>
          <a:p>
            <a:pPr>
              <a:defRPr/>
            </a:pPr>
            <a:r>
              <a:rPr lang="en-US"/>
              <a:t>COE211: Digital Logic Design</a:t>
            </a:r>
            <a:endParaRPr lang="en-US" dirty="0"/>
          </a:p>
        </p:txBody>
      </p:sp>
      <p:sp>
        <p:nvSpPr>
          <p:cNvPr id="6" name="Slide Number Placeholder 5"/>
          <p:cNvSpPr>
            <a:spLocks noGrp="1"/>
          </p:cNvSpPr>
          <p:nvPr>
            <p:ph type="sldNum" sz="quarter" idx="12"/>
          </p:nvPr>
        </p:nvSpPr>
        <p:spPr/>
        <p:txBody>
          <a:bodyPr/>
          <a:lstStyle/>
          <a:p>
            <a:fld id="{CF6537CB-08D3-448B-A7C3-F53F8250312E}" type="slidenum">
              <a:rPr lang="en-US" smtClean="0"/>
              <a:pPr/>
              <a:t>30</a:t>
            </a:fld>
            <a:endParaRPr lang="en-US"/>
          </a:p>
        </p:txBody>
      </p:sp>
      <p:pic>
        <p:nvPicPr>
          <p:cNvPr id="7" name="Picture 6"/>
          <p:cNvPicPr>
            <a:picLocks noChangeAspect="1"/>
          </p:cNvPicPr>
          <p:nvPr/>
        </p:nvPicPr>
        <p:blipFill>
          <a:blip r:embed="rId2"/>
          <a:stretch>
            <a:fillRect/>
          </a:stretch>
        </p:blipFill>
        <p:spPr>
          <a:xfrm>
            <a:off x="5334000" y="1255690"/>
            <a:ext cx="3233261" cy="3817938"/>
          </a:xfrm>
          <a:prstGeom prst="rect">
            <a:avLst/>
          </a:prstGeom>
        </p:spPr>
      </p:pic>
    </p:spTree>
    <p:extLst>
      <p:ext uri="{BB962C8B-B14F-4D97-AF65-F5344CB8AC3E}">
        <p14:creationId xmlns:p14="http://schemas.microsoft.com/office/powerpoint/2010/main" val="3618642502"/>
      </p:ext>
    </p:extLst>
  </p:cSld>
  <p:clrMapOvr>
    <a:masterClrMapping/>
  </p:clrMapOvr>
  <p:transition spd="slow">
    <p:random/>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Johnson Counter</a:t>
            </a:r>
          </a:p>
        </p:txBody>
      </p:sp>
      <p:sp>
        <p:nvSpPr>
          <p:cNvPr id="3" name="Content Placeholder 2"/>
          <p:cNvSpPr>
            <a:spLocks noGrp="1"/>
          </p:cNvSpPr>
          <p:nvPr>
            <p:ph idx="1"/>
          </p:nvPr>
        </p:nvSpPr>
        <p:spPr>
          <a:xfrm>
            <a:off x="228600" y="1267574"/>
            <a:ext cx="4038600" cy="3075826"/>
          </a:xfrm>
        </p:spPr>
        <p:txBody>
          <a:bodyPr/>
          <a:lstStyle/>
          <a:p>
            <a:r>
              <a:rPr lang="en-GB" sz="1700" dirty="0"/>
              <a:t>A </a:t>
            </a:r>
            <a:r>
              <a:rPr lang="en-GB" sz="1700" i="1" dirty="0"/>
              <a:t>k </a:t>
            </a:r>
            <a:r>
              <a:rPr lang="en-GB" sz="1700" dirty="0"/>
              <a:t>‐bit ring counter circulates a single bit among the flip‐flops to provide </a:t>
            </a:r>
            <a:r>
              <a:rPr lang="en-GB" sz="1700" i="1" dirty="0"/>
              <a:t>k </a:t>
            </a:r>
            <a:r>
              <a:rPr lang="en-GB" sz="1700" dirty="0"/>
              <a:t>distinguishable states. </a:t>
            </a:r>
          </a:p>
          <a:p>
            <a:r>
              <a:rPr lang="en-GB" sz="1700" dirty="0"/>
              <a:t>The number of states can be doubled (2k) if the shift register is connected as a </a:t>
            </a:r>
            <a:r>
              <a:rPr lang="en-US" sz="1700" i="1" dirty="0"/>
              <a:t>switch‐tail </a:t>
            </a:r>
            <a:r>
              <a:rPr lang="en-US" sz="1700" dirty="0"/>
              <a:t>ring counter.</a:t>
            </a:r>
          </a:p>
          <a:p>
            <a:r>
              <a:rPr lang="en-US" sz="1700" dirty="0"/>
              <a:t>This is called the </a:t>
            </a:r>
            <a:r>
              <a:rPr lang="en-US" sz="1700" i="1" dirty="0"/>
              <a:t>Johnson Counter</a:t>
            </a:r>
            <a:r>
              <a:rPr lang="en-US" sz="1700" dirty="0"/>
              <a:t>.</a:t>
            </a:r>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sp>
        <p:nvSpPr>
          <p:cNvPr id="5" name="Footer Placeholder 4"/>
          <p:cNvSpPr>
            <a:spLocks noGrp="1"/>
          </p:cNvSpPr>
          <p:nvPr>
            <p:ph type="ftr" sz="quarter" idx="11"/>
          </p:nvPr>
        </p:nvSpPr>
        <p:spPr/>
        <p:txBody>
          <a:bodyPr/>
          <a:lstStyle/>
          <a:p>
            <a:pPr>
              <a:defRPr/>
            </a:pPr>
            <a:r>
              <a:rPr lang="en-US"/>
              <a:t>COE211: Digital Logic Design</a:t>
            </a:r>
            <a:endParaRPr lang="en-US" dirty="0"/>
          </a:p>
        </p:txBody>
      </p:sp>
      <p:sp>
        <p:nvSpPr>
          <p:cNvPr id="6" name="Slide Number Placeholder 5"/>
          <p:cNvSpPr>
            <a:spLocks noGrp="1"/>
          </p:cNvSpPr>
          <p:nvPr>
            <p:ph type="sldNum" sz="quarter" idx="12"/>
          </p:nvPr>
        </p:nvSpPr>
        <p:spPr/>
        <p:txBody>
          <a:bodyPr/>
          <a:lstStyle/>
          <a:p>
            <a:fld id="{CF6537CB-08D3-448B-A7C3-F53F8250312E}" type="slidenum">
              <a:rPr lang="en-US" smtClean="0"/>
              <a:pPr/>
              <a:t>31</a:t>
            </a:fld>
            <a:endParaRPr lang="en-US"/>
          </a:p>
        </p:txBody>
      </p:sp>
      <p:pic>
        <p:nvPicPr>
          <p:cNvPr id="7" name="Picture 6"/>
          <p:cNvPicPr>
            <a:picLocks noChangeAspect="1"/>
          </p:cNvPicPr>
          <p:nvPr/>
        </p:nvPicPr>
        <p:blipFill>
          <a:blip r:embed="rId2"/>
          <a:stretch>
            <a:fillRect/>
          </a:stretch>
        </p:blipFill>
        <p:spPr>
          <a:xfrm>
            <a:off x="949816" y="3733800"/>
            <a:ext cx="6533710" cy="2617787"/>
          </a:xfrm>
          <a:prstGeom prst="rect">
            <a:avLst/>
          </a:prstGeom>
        </p:spPr>
      </p:pic>
      <p:pic>
        <p:nvPicPr>
          <p:cNvPr id="9" name="Picture 8">
            <a:extLst>
              <a:ext uri="{FF2B5EF4-FFF2-40B4-BE49-F238E27FC236}">
                <a16:creationId xmlns:a16="http://schemas.microsoft.com/office/drawing/2014/main" id="{927B1670-F806-4DB3-A0AE-CF0B67C086ED}"/>
              </a:ext>
            </a:extLst>
          </p:cNvPr>
          <p:cNvPicPr>
            <a:picLocks noChangeAspect="1"/>
          </p:cNvPicPr>
          <p:nvPr/>
        </p:nvPicPr>
        <p:blipFill>
          <a:blip r:embed="rId3"/>
          <a:stretch>
            <a:fillRect/>
          </a:stretch>
        </p:blipFill>
        <p:spPr>
          <a:xfrm>
            <a:off x="4284617" y="1026319"/>
            <a:ext cx="4805988" cy="2617787"/>
          </a:xfrm>
          <a:prstGeom prst="rect">
            <a:avLst/>
          </a:prstGeom>
        </p:spPr>
      </p:pic>
    </p:spTree>
    <p:extLst>
      <p:ext uri="{BB962C8B-B14F-4D97-AF65-F5344CB8AC3E}">
        <p14:creationId xmlns:p14="http://schemas.microsoft.com/office/powerpoint/2010/main" val="331928750"/>
      </p:ext>
    </p:extLst>
  </p:cSld>
  <p:clrMapOvr>
    <a:masterClrMapping/>
  </p:clrMapOvr>
  <p:transition spd="slow">
    <p:random/>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lstStyle/>
          <a:p>
            <a:pPr marL="354013" indent="-354013">
              <a:lnSpc>
                <a:spcPct val="90000"/>
              </a:lnSpc>
              <a:spcBef>
                <a:spcPct val="50000"/>
              </a:spcBef>
              <a:buClr>
                <a:srgbClr val="CC3300"/>
              </a:buClr>
              <a:buFont typeface="Arial" panose="020B0604020202020204" pitchFamily="34" charset="0"/>
              <a:buChar char="●"/>
            </a:pPr>
            <a:r>
              <a:rPr lang="en-US" altLang="en-US" dirty="0"/>
              <a:t>Binary counters can be ripple or synchronous</a:t>
            </a:r>
          </a:p>
          <a:p>
            <a:pPr marL="354013" indent="-354013">
              <a:lnSpc>
                <a:spcPct val="90000"/>
              </a:lnSpc>
              <a:spcBef>
                <a:spcPct val="50000"/>
              </a:spcBef>
              <a:buClr>
                <a:srgbClr val="CC3300"/>
              </a:buClr>
              <a:buFont typeface="Arial" panose="020B0604020202020204" pitchFamily="34" charset="0"/>
              <a:buChar char="●"/>
            </a:pPr>
            <a:r>
              <a:rPr lang="en-US" altLang="en-US" dirty="0"/>
              <a:t>Ripple counters use flip flop outputs as triggers</a:t>
            </a:r>
          </a:p>
          <a:p>
            <a:pPr marL="811213" lvl="1" indent="-277813">
              <a:lnSpc>
                <a:spcPct val="90000"/>
              </a:lnSpc>
              <a:spcBef>
                <a:spcPct val="50000"/>
              </a:spcBef>
              <a:buClr>
                <a:schemeClr val="accent2"/>
              </a:buClr>
              <a:buFont typeface="Arial" panose="020B0604020202020204" pitchFamily="34" charset="0"/>
              <a:buChar char="●"/>
            </a:pPr>
            <a:r>
              <a:rPr lang="en-US" altLang="en-US" dirty="0"/>
              <a:t>Some delay before all flip flops settle on a final value</a:t>
            </a:r>
          </a:p>
          <a:p>
            <a:pPr marL="811213" lvl="1" indent="-277813">
              <a:lnSpc>
                <a:spcPct val="90000"/>
              </a:lnSpc>
              <a:spcBef>
                <a:spcPct val="50000"/>
              </a:spcBef>
              <a:buClr>
                <a:schemeClr val="accent2"/>
              </a:buClr>
              <a:buFont typeface="Arial" panose="020B0604020202020204" pitchFamily="34" charset="0"/>
              <a:buChar char="●"/>
            </a:pPr>
            <a:r>
              <a:rPr lang="en-US" altLang="en-US" dirty="0"/>
              <a:t>Do not require a clock signal</a:t>
            </a:r>
          </a:p>
          <a:p>
            <a:pPr marL="354013" indent="-354013">
              <a:lnSpc>
                <a:spcPct val="90000"/>
              </a:lnSpc>
              <a:spcBef>
                <a:spcPct val="50000"/>
              </a:spcBef>
              <a:buClr>
                <a:srgbClr val="CC3300"/>
              </a:buClr>
              <a:buFont typeface="Arial" panose="020B0604020202020204" pitchFamily="34" charset="0"/>
              <a:buChar char="●"/>
            </a:pPr>
            <a:r>
              <a:rPr lang="en-US" altLang="en-US" dirty="0"/>
              <a:t>Synchronous counters are controlled by a clock</a:t>
            </a:r>
          </a:p>
          <a:p>
            <a:pPr marL="811213" lvl="1" indent="-277813">
              <a:lnSpc>
                <a:spcPct val="90000"/>
              </a:lnSpc>
              <a:spcBef>
                <a:spcPct val="50000"/>
              </a:spcBef>
              <a:buClr>
                <a:schemeClr val="accent2"/>
              </a:buClr>
              <a:buFont typeface="Arial" panose="020B0604020202020204" pitchFamily="34" charset="0"/>
              <a:buChar char="●"/>
            </a:pPr>
            <a:r>
              <a:rPr lang="en-US" altLang="en-US" dirty="0"/>
              <a:t>All flip flops change at the same time</a:t>
            </a:r>
          </a:p>
          <a:p>
            <a:pPr marL="354013" indent="-354013">
              <a:lnSpc>
                <a:spcPct val="90000"/>
              </a:lnSpc>
              <a:spcBef>
                <a:spcPct val="50000"/>
              </a:spcBef>
              <a:buClr>
                <a:srgbClr val="CC3300"/>
              </a:buClr>
              <a:buFont typeface="Arial" panose="020B0604020202020204" pitchFamily="34" charset="0"/>
              <a:buChar char="●"/>
            </a:pPr>
            <a:r>
              <a:rPr lang="en-US" altLang="en-US" dirty="0"/>
              <a:t>Up/Down counters can either increment or decrement the stored binary value</a:t>
            </a:r>
          </a:p>
          <a:p>
            <a:pPr marL="811213" lvl="1" indent="-277813">
              <a:lnSpc>
                <a:spcPct val="90000"/>
              </a:lnSpc>
              <a:spcBef>
                <a:spcPct val="50000"/>
              </a:spcBef>
              <a:buClr>
                <a:schemeClr val="accent2"/>
              </a:buClr>
              <a:buFont typeface="Arial" panose="020B0604020202020204" pitchFamily="34" charset="0"/>
              <a:buChar char="●"/>
            </a:pPr>
            <a:r>
              <a:rPr lang="en-US" altLang="en-US" dirty="0"/>
              <a:t>Control signal determines if counter counts up or down</a:t>
            </a:r>
          </a:p>
          <a:p>
            <a:pPr marL="354013" indent="-354013">
              <a:lnSpc>
                <a:spcPct val="90000"/>
              </a:lnSpc>
              <a:spcBef>
                <a:spcPct val="50000"/>
              </a:spcBef>
              <a:buClr>
                <a:srgbClr val="CC3300"/>
              </a:buClr>
              <a:buFont typeface="Arial" panose="020B0604020202020204" pitchFamily="34" charset="0"/>
              <a:buChar char="●"/>
            </a:pPr>
            <a:r>
              <a:rPr lang="en-US" altLang="en-US" dirty="0"/>
              <a:t>Counters with parallel load can be set to a certain value before counting begins</a:t>
            </a:r>
          </a:p>
          <a:p>
            <a:endParaRPr lang="en-US" dirty="0"/>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sp>
        <p:nvSpPr>
          <p:cNvPr id="5" name="Footer Placeholder 4"/>
          <p:cNvSpPr>
            <a:spLocks noGrp="1"/>
          </p:cNvSpPr>
          <p:nvPr>
            <p:ph type="ftr" sz="quarter" idx="11"/>
          </p:nvPr>
        </p:nvSpPr>
        <p:spPr/>
        <p:txBody>
          <a:bodyPr/>
          <a:lstStyle/>
          <a:p>
            <a:pPr>
              <a:defRPr/>
            </a:pPr>
            <a:r>
              <a:rPr lang="en-US"/>
              <a:t>COE211: Digital Logic Design</a:t>
            </a:r>
            <a:endParaRPr lang="en-US" dirty="0"/>
          </a:p>
        </p:txBody>
      </p:sp>
      <p:sp>
        <p:nvSpPr>
          <p:cNvPr id="6" name="Slide Number Placeholder 5"/>
          <p:cNvSpPr>
            <a:spLocks noGrp="1"/>
          </p:cNvSpPr>
          <p:nvPr>
            <p:ph type="sldNum" sz="quarter" idx="12"/>
          </p:nvPr>
        </p:nvSpPr>
        <p:spPr/>
        <p:txBody>
          <a:bodyPr/>
          <a:lstStyle/>
          <a:p>
            <a:fld id="{CF6537CB-08D3-448B-A7C3-F53F8250312E}" type="slidenum">
              <a:rPr lang="en-US" smtClean="0"/>
              <a:pPr/>
              <a:t>32</a:t>
            </a:fld>
            <a:endParaRPr lang="en-US"/>
          </a:p>
        </p:txBody>
      </p:sp>
    </p:spTree>
    <p:extLst>
      <p:ext uri="{BB962C8B-B14F-4D97-AF65-F5344CB8AC3E}">
        <p14:creationId xmlns:p14="http://schemas.microsoft.com/office/powerpoint/2010/main" val="1113107530"/>
      </p:ext>
    </p:extLst>
  </p:cSld>
  <p:clrMapOvr>
    <a:masterClrMapping/>
  </p:clrMapOvr>
  <p:transition spd="slow">
    <p:rand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Parallel vs Serial Transfer</a:t>
            </a:r>
          </a:p>
        </p:txBody>
      </p:sp>
      <p:sp>
        <p:nvSpPr>
          <p:cNvPr id="3" name="Content Placeholder 2"/>
          <p:cNvSpPr>
            <a:spLocks noGrp="1"/>
          </p:cNvSpPr>
          <p:nvPr>
            <p:ph idx="1"/>
          </p:nvPr>
        </p:nvSpPr>
        <p:spPr/>
        <p:txBody>
          <a:bodyPr/>
          <a:lstStyle/>
          <a:p>
            <a:r>
              <a:rPr lang="en-GB" sz="2000" dirty="0"/>
              <a:t>Serial communications</a:t>
            </a:r>
          </a:p>
          <a:p>
            <a:pPr lvl="1"/>
            <a:r>
              <a:rPr lang="en-GB" sz="1800" dirty="0"/>
              <a:t>Provide a binary number as a </a:t>
            </a:r>
            <a:br>
              <a:rPr lang="en-GB" sz="1800" dirty="0"/>
            </a:br>
            <a:r>
              <a:rPr lang="en-GB" sz="1800" dirty="0"/>
              <a:t>sequence of binary digits, one </a:t>
            </a:r>
            <a:br>
              <a:rPr lang="en-GB" sz="1800" dirty="0"/>
            </a:br>
            <a:r>
              <a:rPr lang="en-GB" sz="1800" dirty="0"/>
              <a:t>after another, through one data line.</a:t>
            </a:r>
          </a:p>
          <a:p>
            <a:endParaRPr lang="en-GB" sz="2000" dirty="0"/>
          </a:p>
          <a:p>
            <a:r>
              <a:rPr lang="en-GB" sz="2000" dirty="0"/>
              <a:t>Parallel communications</a:t>
            </a:r>
          </a:p>
          <a:p>
            <a:pPr lvl="1"/>
            <a:r>
              <a:rPr lang="en-GB" sz="1800" dirty="0"/>
              <a:t>Provide a binary number through </a:t>
            </a:r>
            <a:br>
              <a:rPr lang="en-GB" sz="1800" dirty="0"/>
            </a:br>
            <a:r>
              <a:rPr lang="en-GB" sz="1800" dirty="0"/>
              <a:t>multiple data lines at the same time.</a:t>
            </a:r>
          </a:p>
          <a:p>
            <a:endParaRPr lang="en-GB" sz="2000" dirty="0"/>
          </a:p>
          <a:p>
            <a:r>
              <a:rPr lang="en-GB" sz="2000" dirty="0"/>
              <a:t>Mixed: serial/parallel communications</a:t>
            </a:r>
            <a:endParaRPr lang="en-US" sz="2000" dirty="0"/>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sp>
        <p:nvSpPr>
          <p:cNvPr id="5" name="Footer Placeholder 4"/>
          <p:cNvSpPr>
            <a:spLocks noGrp="1"/>
          </p:cNvSpPr>
          <p:nvPr>
            <p:ph type="ftr" sz="quarter" idx="11"/>
          </p:nvPr>
        </p:nvSpPr>
        <p:spPr/>
        <p:txBody>
          <a:bodyPr/>
          <a:lstStyle/>
          <a:p>
            <a:pPr>
              <a:defRPr/>
            </a:pPr>
            <a:r>
              <a:rPr lang="en-US"/>
              <a:t>COE211: Digital Logic Design</a:t>
            </a:r>
            <a:endParaRPr lang="en-US" dirty="0"/>
          </a:p>
        </p:txBody>
      </p:sp>
      <p:sp>
        <p:nvSpPr>
          <p:cNvPr id="6" name="Slide Number Placeholder 5"/>
          <p:cNvSpPr>
            <a:spLocks noGrp="1"/>
          </p:cNvSpPr>
          <p:nvPr>
            <p:ph type="sldNum" sz="quarter" idx="12"/>
          </p:nvPr>
        </p:nvSpPr>
        <p:spPr/>
        <p:txBody>
          <a:bodyPr/>
          <a:lstStyle/>
          <a:p>
            <a:fld id="{CF6537CB-08D3-448B-A7C3-F53F8250312E}" type="slidenum">
              <a:rPr lang="en-US" smtClean="0"/>
              <a:pPr/>
              <a:t>4</a:t>
            </a:fld>
            <a:endParaRPr lang="en-US"/>
          </a:p>
        </p:txBody>
      </p:sp>
      <p:pic>
        <p:nvPicPr>
          <p:cNvPr id="8" name="Picture 7"/>
          <p:cNvPicPr>
            <a:picLocks noChangeAspect="1"/>
          </p:cNvPicPr>
          <p:nvPr/>
        </p:nvPicPr>
        <p:blipFill>
          <a:blip r:embed="rId2"/>
          <a:stretch>
            <a:fillRect/>
          </a:stretch>
        </p:blipFill>
        <p:spPr>
          <a:xfrm>
            <a:off x="6278853" y="2774793"/>
            <a:ext cx="2352675" cy="1762125"/>
          </a:xfrm>
          <a:prstGeom prst="rect">
            <a:avLst/>
          </a:prstGeom>
        </p:spPr>
      </p:pic>
      <p:pic>
        <p:nvPicPr>
          <p:cNvPr id="9" name="Picture 8"/>
          <p:cNvPicPr>
            <a:picLocks noChangeAspect="1"/>
          </p:cNvPicPr>
          <p:nvPr/>
        </p:nvPicPr>
        <p:blipFill>
          <a:blip r:embed="rId3"/>
          <a:stretch>
            <a:fillRect/>
          </a:stretch>
        </p:blipFill>
        <p:spPr>
          <a:xfrm>
            <a:off x="914400" y="4663761"/>
            <a:ext cx="7577138" cy="1892134"/>
          </a:xfrm>
          <a:prstGeom prst="rect">
            <a:avLst/>
          </a:prstGeom>
        </p:spPr>
      </p:pic>
      <p:pic>
        <p:nvPicPr>
          <p:cNvPr id="10" name="Picture 9"/>
          <p:cNvPicPr>
            <a:picLocks noChangeAspect="1"/>
          </p:cNvPicPr>
          <p:nvPr/>
        </p:nvPicPr>
        <p:blipFill>
          <a:blip r:embed="rId4"/>
          <a:stretch>
            <a:fillRect/>
          </a:stretch>
        </p:blipFill>
        <p:spPr>
          <a:xfrm>
            <a:off x="5915025" y="1378028"/>
            <a:ext cx="2771775" cy="752475"/>
          </a:xfrm>
          <a:prstGeom prst="rect">
            <a:avLst/>
          </a:prstGeom>
        </p:spPr>
      </p:pic>
    </p:spTree>
    <p:extLst>
      <p:ext uri="{BB962C8B-B14F-4D97-AF65-F5344CB8AC3E}">
        <p14:creationId xmlns:p14="http://schemas.microsoft.com/office/powerpoint/2010/main" val="3639098551"/>
      </p:ext>
    </p:extLst>
  </p:cSld>
  <p:clrMapOvr>
    <a:masterClrMapping/>
  </p:clrMapOvr>
  <p:transition spd="slow">
    <p:rand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Simple Parallel Load Register</a:t>
            </a:r>
          </a:p>
        </p:txBody>
      </p:sp>
      <p:sp>
        <p:nvSpPr>
          <p:cNvPr id="3" name="Content Placeholder 2"/>
          <p:cNvSpPr>
            <a:spLocks noGrp="1"/>
          </p:cNvSpPr>
          <p:nvPr>
            <p:ph idx="1"/>
          </p:nvPr>
        </p:nvSpPr>
        <p:spPr/>
        <p:txBody>
          <a:bodyPr/>
          <a:lstStyle/>
          <a:p>
            <a:r>
              <a:rPr lang="en-US" sz="2000" dirty="0"/>
              <a:t>Parallel load:</a:t>
            </a:r>
          </a:p>
          <a:p>
            <a:pPr lvl="1"/>
            <a:r>
              <a:rPr lang="en-US" sz="1800" dirty="0"/>
              <a:t>All </a:t>
            </a:r>
            <a:r>
              <a:rPr lang="en-US" sz="1800" i="1" dirty="0"/>
              <a:t>n</a:t>
            </a:r>
            <a:r>
              <a:rPr lang="en-US" sz="1800" dirty="0"/>
              <a:t> bits can be stored at the same time</a:t>
            </a:r>
          </a:p>
          <a:p>
            <a:r>
              <a:rPr lang="en-US" sz="2000" dirty="0"/>
              <a:t>Straightforward circuit:</a:t>
            </a:r>
          </a:p>
          <a:p>
            <a:pPr lvl="1"/>
            <a:r>
              <a:rPr lang="en-US" sz="1800" i="1" dirty="0"/>
              <a:t>n</a:t>
            </a:r>
            <a:r>
              <a:rPr lang="en-US" sz="1800" dirty="0"/>
              <a:t> D flip-flops</a:t>
            </a:r>
          </a:p>
          <a:p>
            <a:pPr lvl="1"/>
            <a:r>
              <a:rPr lang="en-US" sz="1800" dirty="0"/>
              <a:t>Shared clock</a:t>
            </a:r>
          </a:p>
          <a:p>
            <a:pPr lvl="1"/>
            <a:r>
              <a:rPr lang="en-US" sz="1800" dirty="0"/>
              <a:t>Shared clear</a:t>
            </a:r>
          </a:p>
          <a:p>
            <a:r>
              <a:rPr lang="en-US" sz="2000" dirty="0"/>
              <a:t>What is the problem with this register?</a:t>
            </a:r>
          </a:p>
          <a:p>
            <a:pPr lvl="1"/>
            <a:r>
              <a:rPr lang="en-US" sz="1800" dirty="0"/>
              <a:t>How long is data stored?</a:t>
            </a:r>
          </a:p>
          <a:p>
            <a:r>
              <a:rPr lang="en-US" sz="2000" dirty="0"/>
              <a:t>D flip-flops are set on each clock cycle</a:t>
            </a:r>
          </a:p>
          <a:p>
            <a:pPr lvl="1"/>
            <a:r>
              <a:rPr lang="en-US" sz="1800" dirty="0"/>
              <a:t>Undesired if we want to store data</a:t>
            </a:r>
          </a:p>
          <a:p>
            <a:pPr lvl="1"/>
            <a:r>
              <a:rPr lang="en-US" sz="1800" dirty="0"/>
              <a:t>Undesired if input requires time to stabilize</a:t>
            </a:r>
          </a:p>
          <a:p>
            <a:r>
              <a:rPr lang="en-US" sz="2000" dirty="0"/>
              <a:t>Suggested improvement?</a:t>
            </a:r>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sp>
        <p:nvSpPr>
          <p:cNvPr id="5" name="Footer Placeholder 4"/>
          <p:cNvSpPr>
            <a:spLocks noGrp="1"/>
          </p:cNvSpPr>
          <p:nvPr>
            <p:ph type="ftr" sz="quarter" idx="11"/>
          </p:nvPr>
        </p:nvSpPr>
        <p:spPr/>
        <p:txBody>
          <a:bodyPr/>
          <a:lstStyle/>
          <a:p>
            <a:pPr>
              <a:defRPr/>
            </a:pPr>
            <a:r>
              <a:rPr lang="en-US"/>
              <a:t>COE211: Digital Logic Design</a:t>
            </a:r>
            <a:endParaRPr lang="en-US" dirty="0"/>
          </a:p>
        </p:txBody>
      </p:sp>
      <p:pic>
        <p:nvPicPr>
          <p:cNvPr id="7" name="Picture 6"/>
          <p:cNvPicPr>
            <a:picLocks noChangeAspect="1"/>
          </p:cNvPicPr>
          <p:nvPr/>
        </p:nvPicPr>
        <p:blipFill>
          <a:blip r:embed="rId2"/>
          <a:stretch>
            <a:fillRect/>
          </a:stretch>
        </p:blipFill>
        <p:spPr>
          <a:xfrm>
            <a:off x="6543896" y="76200"/>
            <a:ext cx="2295304" cy="6548642"/>
          </a:xfrm>
          <a:prstGeom prst="rect">
            <a:avLst/>
          </a:prstGeom>
        </p:spPr>
      </p:pic>
      <p:sp>
        <p:nvSpPr>
          <p:cNvPr id="6" name="Slide Number Placeholder 5"/>
          <p:cNvSpPr>
            <a:spLocks noGrp="1"/>
          </p:cNvSpPr>
          <p:nvPr>
            <p:ph type="sldNum" sz="quarter" idx="12"/>
          </p:nvPr>
        </p:nvSpPr>
        <p:spPr/>
        <p:txBody>
          <a:bodyPr/>
          <a:lstStyle/>
          <a:p>
            <a:fld id="{CF6537CB-08D3-448B-A7C3-F53F8250312E}" type="slidenum">
              <a:rPr lang="en-US" smtClean="0"/>
              <a:pPr/>
              <a:t>5</a:t>
            </a:fld>
            <a:endParaRPr lang="en-US"/>
          </a:p>
        </p:txBody>
      </p:sp>
    </p:spTree>
    <p:extLst>
      <p:ext uri="{BB962C8B-B14F-4D97-AF65-F5344CB8AC3E}">
        <p14:creationId xmlns:p14="http://schemas.microsoft.com/office/powerpoint/2010/main" val="1973483480"/>
      </p:ext>
    </p:extLst>
  </p:cSld>
  <p:clrMapOvr>
    <a:masterClrMapping/>
  </p:clrMapOvr>
  <p:transition spd="slow">
    <p:rand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Parallel Load Register</a:t>
            </a:r>
          </a:p>
        </p:txBody>
      </p:sp>
      <p:sp>
        <p:nvSpPr>
          <p:cNvPr id="3" name="Content Placeholder 2"/>
          <p:cNvSpPr>
            <a:spLocks noGrp="1"/>
          </p:cNvSpPr>
          <p:nvPr>
            <p:ph idx="1"/>
          </p:nvPr>
        </p:nvSpPr>
        <p:spPr>
          <a:xfrm>
            <a:off x="245454" y="1320007"/>
            <a:ext cx="3259746" cy="4953000"/>
          </a:xfrm>
        </p:spPr>
        <p:txBody>
          <a:bodyPr/>
          <a:lstStyle/>
          <a:p>
            <a:r>
              <a:rPr lang="en-US" sz="2000" dirty="0"/>
              <a:t>Register should only load when specified</a:t>
            </a:r>
          </a:p>
          <a:p>
            <a:r>
              <a:rPr lang="en-US" sz="2000" dirty="0"/>
              <a:t>Design choices:</a:t>
            </a:r>
          </a:p>
          <a:p>
            <a:pPr lvl="1"/>
            <a:r>
              <a:rPr lang="en-US" sz="1800" dirty="0"/>
              <a:t>Intercept clock signal</a:t>
            </a:r>
          </a:p>
          <a:p>
            <a:pPr lvl="1"/>
            <a:r>
              <a:rPr lang="en-US" sz="1800" dirty="0"/>
              <a:t>Not desirable, because of added clock delay</a:t>
            </a:r>
          </a:p>
          <a:p>
            <a:pPr lvl="1"/>
            <a:r>
              <a:rPr lang="en-US" sz="1800" dirty="0"/>
              <a:t>Feedback flip-flop value</a:t>
            </a:r>
          </a:p>
          <a:p>
            <a:r>
              <a:rPr lang="en-US" sz="2000" dirty="0"/>
              <a:t>Circuit:</a:t>
            </a:r>
          </a:p>
          <a:p>
            <a:pPr lvl="1"/>
            <a:r>
              <a:rPr lang="en-US" sz="1800" dirty="0"/>
              <a:t>When loading, input is fed to flip-flop</a:t>
            </a:r>
          </a:p>
          <a:p>
            <a:pPr lvl="1"/>
            <a:r>
              <a:rPr lang="en-US" sz="1800" dirty="0"/>
              <a:t>When not loading, current state is “recycled”</a:t>
            </a:r>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sp>
        <p:nvSpPr>
          <p:cNvPr id="5" name="Footer Placeholder 4"/>
          <p:cNvSpPr>
            <a:spLocks noGrp="1"/>
          </p:cNvSpPr>
          <p:nvPr>
            <p:ph type="ftr" sz="quarter" idx="11"/>
          </p:nvPr>
        </p:nvSpPr>
        <p:spPr/>
        <p:txBody>
          <a:bodyPr/>
          <a:lstStyle/>
          <a:p>
            <a:pPr>
              <a:defRPr/>
            </a:pPr>
            <a:r>
              <a:rPr lang="en-US"/>
              <a:t>COE211: Digital Logic Design</a:t>
            </a:r>
            <a:endParaRPr lang="en-US" dirty="0"/>
          </a:p>
        </p:txBody>
      </p:sp>
      <p:sp>
        <p:nvSpPr>
          <p:cNvPr id="6" name="Slide Number Placeholder 5"/>
          <p:cNvSpPr>
            <a:spLocks noGrp="1"/>
          </p:cNvSpPr>
          <p:nvPr>
            <p:ph type="sldNum" sz="quarter" idx="12"/>
          </p:nvPr>
        </p:nvSpPr>
        <p:spPr/>
        <p:txBody>
          <a:bodyPr/>
          <a:lstStyle/>
          <a:p>
            <a:fld id="{CF6537CB-08D3-448B-A7C3-F53F8250312E}" type="slidenum">
              <a:rPr lang="en-US" smtClean="0"/>
              <a:pPr/>
              <a:t>6</a:t>
            </a:fld>
            <a:endParaRPr lang="en-US"/>
          </a:p>
        </p:txBody>
      </p:sp>
      <p:pic>
        <p:nvPicPr>
          <p:cNvPr id="7" name="Picture 6"/>
          <p:cNvPicPr>
            <a:picLocks noChangeAspect="1"/>
          </p:cNvPicPr>
          <p:nvPr/>
        </p:nvPicPr>
        <p:blipFill>
          <a:blip r:embed="rId2"/>
          <a:stretch>
            <a:fillRect/>
          </a:stretch>
        </p:blipFill>
        <p:spPr>
          <a:xfrm>
            <a:off x="3488346" y="988218"/>
            <a:ext cx="5520108" cy="5414963"/>
          </a:xfrm>
          <a:prstGeom prst="rect">
            <a:avLst/>
          </a:prstGeom>
        </p:spPr>
      </p:pic>
      <p:graphicFrame>
        <p:nvGraphicFramePr>
          <p:cNvPr id="8" name="Table 8">
            <a:extLst>
              <a:ext uri="{FF2B5EF4-FFF2-40B4-BE49-F238E27FC236}">
                <a16:creationId xmlns:a16="http://schemas.microsoft.com/office/drawing/2014/main" id="{67F87F96-6C5B-419F-8892-95156D7E5D87}"/>
              </a:ext>
            </a:extLst>
          </p:cNvPr>
          <p:cNvGraphicFramePr>
            <a:graphicFrameLocks noGrp="1"/>
          </p:cNvGraphicFramePr>
          <p:nvPr>
            <p:extLst>
              <p:ext uri="{D42A27DB-BD31-4B8C-83A1-F6EECF244321}">
                <p14:modId xmlns:p14="http://schemas.microsoft.com/office/powerpoint/2010/main" val="2517933408"/>
              </p:ext>
            </p:extLst>
          </p:nvPr>
        </p:nvGraphicFramePr>
        <p:xfrm>
          <a:off x="7391400" y="0"/>
          <a:ext cx="1752600" cy="1097280"/>
        </p:xfrm>
        <a:graphic>
          <a:graphicData uri="http://schemas.openxmlformats.org/drawingml/2006/table">
            <a:tbl>
              <a:tblPr firstRow="1" bandRow="1">
                <a:tableStyleId>{5C22544A-7EE6-4342-B048-85BDC9FD1C3A}</a:tableStyleId>
              </a:tblPr>
              <a:tblGrid>
                <a:gridCol w="751114">
                  <a:extLst>
                    <a:ext uri="{9D8B030D-6E8A-4147-A177-3AD203B41FA5}">
                      <a16:colId xmlns:a16="http://schemas.microsoft.com/office/drawing/2014/main" val="2347183458"/>
                    </a:ext>
                  </a:extLst>
                </a:gridCol>
                <a:gridCol w="1001486">
                  <a:extLst>
                    <a:ext uri="{9D8B030D-6E8A-4147-A177-3AD203B41FA5}">
                      <a16:colId xmlns:a16="http://schemas.microsoft.com/office/drawing/2014/main" val="1978801348"/>
                    </a:ext>
                  </a:extLst>
                </a:gridCol>
              </a:tblGrid>
              <a:tr h="329406">
                <a:tc>
                  <a:txBody>
                    <a:bodyPr/>
                    <a:lstStyle/>
                    <a:p>
                      <a:pPr algn="ctr"/>
                      <a:r>
                        <a:rPr lang="en-US" dirty="0"/>
                        <a:t>Load</a:t>
                      </a:r>
                    </a:p>
                  </a:txBody>
                  <a:tcPr/>
                </a:tc>
                <a:tc>
                  <a:txBody>
                    <a:bodyPr/>
                    <a:lstStyle/>
                    <a:p>
                      <a:pPr algn="ctr"/>
                      <a:r>
                        <a:rPr lang="en-US" dirty="0"/>
                        <a:t>Q(t+1)</a:t>
                      </a:r>
                    </a:p>
                  </a:txBody>
                  <a:tcPr/>
                </a:tc>
                <a:extLst>
                  <a:ext uri="{0D108BD9-81ED-4DB2-BD59-A6C34878D82A}">
                    <a16:rowId xmlns:a16="http://schemas.microsoft.com/office/drawing/2014/main" val="1509184154"/>
                  </a:ext>
                </a:extLst>
              </a:tr>
              <a:tr h="329406">
                <a:tc>
                  <a:txBody>
                    <a:bodyPr/>
                    <a:lstStyle/>
                    <a:p>
                      <a:pPr algn="ctr"/>
                      <a:r>
                        <a:rPr lang="en-US" dirty="0"/>
                        <a:t>0</a:t>
                      </a:r>
                    </a:p>
                  </a:txBody>
                  <a:tcPr/>
                </a:tc>
                <a:tc>
                  <a:txBody>
                    <a:bodyPr/>
                    <a:lstStyle/>
                    <a:p>
                      <a:pPr algn="ctr"/>
                      <a:r>
                        <a:rPr lang="en-US" dirty="0"/>
                        <a:t>Q(t)</a:t>
                      </a:r>
                    </a:p>
                  </a:txBody>
                  <a:tcPr/>
                </a:tc>
                <a:extLst>
                  <a:ext uri="{0D108BD9-81ED-4DB2-BD59-A6C34878D82A}">
                    <a16:rowId xmlns:a16="http://schemas.microsoft.com/office/drawing/2014/main" val="9310025"/>
                  </a:ext>
                </a:extLst>
              </a:tr>
              <a:tr h="329406">
                <a:tc>
                  <a:txBody>
                    <a:bodyPr/>
                    <a:lstStyle/>
                    <a:p>
                      <a:pPr algn="ctr"/>
                      <a:r>
                        <a:rPr lang="en-US" dirty="0"/>
                        <a:t>1</a:t>
                      </a:r>
                    </a:p>
                  </a:txBody>
                  <a:tcPr/>
                </a:tc>
                <a:tc>
                  <a:txBody>
                    <a:bodyPr/>
                    <a:lstStyle/>
                    <a:p>
                      <a:pPr algn="ctr"/>
                      <a:r>
                        <a:rPr lang="en-US" dirty="0"/>
                        <a:t>I</a:t>
                      </a:r>
                      <a:r>
                        <a:rPr lang="en-US" baseline="-25000" dirty="0"/>
                        <a:t>x</a:t>
                      </a:r>
                    </a:p>
                  </a:txBody>
                  <a:tcPr/>
                </a:tc>
                <a:extLst>
                  <a:ext uri="{0D108BD9-81ED-4DB2-BD59-A6C34878D82A}">
                    <a16:rowId xmlns:a16="http://schemas.microsoft.com/office/drawing/2014/main" val="2434227863"/>
                  </a:ext>
                </a:extLst>
              </a:tr>
            </a:tbl>
          </a:graphicData>
        </a:graphic>
      </p:graphicFrame>
    </p:spTree>
    <p:extLst>
      <p:ext uri="{BB962C8B-B14F-4D97-AF65-F5344CB8AC3E}">
        <p14:creationId xmlns:p14="http://schemas.microsoft.com/office/powerpoint/2010/main" val="4204087091"/>
      </p:ext>
    </p:extLst>
  </p:cSld>
  <p:clrMapOvr>
    <a:masterClrMapping/>
  </p:clrMapOvr>
  <p:transition spd="slow">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Serial Data Transfer</a:t>
            </a:r>
          </a:p>
        </p:txBody>
      </p:sp>
      <p:sp>
        <p:nvSpPr>
          <p:cNvPr id="3" name="Content Placeholder 2"/>
          <p:cNvSpPr>
            <a:spLocks noGrp="1"/>
          </p:cNvSpPr>
          <p:nvPr>
            <p:ph idx="1"/>
          </p:nvPr>
        </p:nvSpPr>
        <p:spPr/>
        <p:txBody>
          <a:bodyPr/>
          <a:lstStyle/>
          <a:p>
            <a:r>
              <a:rPr lang="en-US" dirty="0"/>
              <a:t>What are the limitations of a parallel load register?</a:t>
            </a:r>
          </a:p>
          <a:p>
            <a:pPr lvl="1"/>
            <a:r>
              <a:rPr lang="en-US" dirty="0"/>
              <a:t>Requires </a:t>
            </a:r>
            <a:r>
              <a:rPr lang="en-US" i="1" dirty="0"/>
              <a:t>n</a:t>
            </a:r>
            <a:r>
              <a:rPr lang="en-US" dirty="0"/>
              <a:t> data lines</a:t>
            </a:r>
          </a:p>
          <a:p>
            <a:pPr lvl="1"/>
            <a:r>
              <a:rPr lang="en-US" dirty="0"/>
              <a:t>Can be expensive for 32-bit or 64-bit registers</a:t>
            </a:r>
          </a:p>
          <a:p>
            <a:r>
              <a:rPr lang="en-US" dirty="0"/>
              <a:t>Serial data transfer common in digital systems</a:t>
            </a:r>
          </a:p>
          <a:p>
            <a:pPr lvl="1"/>
            <a:r>
              <a:rPr lang="en-US" dirty="0"/>
              <a:t>Transfer of information one bit at a time</a:t>
            </a:r>
          </a:p>
          <a:p>
            <a:r>
              <a:rPr lang="en-US" dirty="0"/>
              <a:t>Examples:</a:t>
            </a:r>
          </a:p>
          <a:p>
            <a:pPr lvl="1"/>
            <a:r>
              <a:rPr lang="en-US" dirty="0"/>
              <a:t>Serial port on PC</a:t>
            </a:r>
          </a:p>
          <a:p>
            <a:pPr lvl="1"/>
            <a:r>
              <a:rPr lang="en-US" dirty="0"/>
              <a:t>USB (Universal Serial Bus)</a:t>
            </a:r>
          </a:p>
          <a:p>
            <a:pPr lvl="1"/>
            <a:r>
              <a:rPr lang="en-US" dirty="0"/>
              <a:t>Ethernet (and many other) network devices</a:t>
            </a:r>
          </a:p>
          <a:p>
            <a:r>
              <a:rPr lang="en-US" dirty="0"/>
              <a:t>Trade-offs between serial vs. parallel?</a:t>
            </a:r>
          </a:p>
          <a:p>
            <a:pPr lvl="1"/>
            <a:r>
              <a:rPr lang="en-US" dirty="0"/>
              <a:t>Serial requires only single wire</a:t>
            </a:r>
          </a:p>
          <a:p>
            <a:pPr lvl="1"/>
            <a:r>
              <a:rPr lang="en-US" dirty="0"/>
              <a:t>Serial requires higher data rate to achieve same throughput</a:t>
            </a:r>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sp>
        <p:nvSpPr>
          <p:cNvPr id="5" name="Footer Placeholder 4"/>
          <p:cNvSpPr>
            <a:spLocks noGrp="1"/>
          </p:cNvSpPr>
          <p:nvPr>
            <p:ph type="ftr" sz="quarter" idx="11"/>
          </p:nvPr>
        </p:nvSpPr>
        <p:spPr/>
        <p:txBody>
          <a:bodyPr/>
          <a:lstStyle/>
          <a:p>
            <a:pPr>
              <a:defRPr/>
            </a:pPr>
            <a:r>
              <a:rPr lang="en-US"/>
              <a:t>COE211: Digital Logic Design</a:t>
            </a:r>
            <a:endParaRPr lang="en-US" dirty="0"/>
          </a:p>
        </p:txBody>
      </p:sp>
      <p:sp>
        <p:nvSpPr>
          <p:cNvPr id="6" name="Slide Number Placeholder 5"/>
          <p:cNvSpPr>
            <a:spLocks noGrp="1"/>
          </p:cNvSpPr>
          <p:nvPr>
            <p:ph type="sldNum" sz="quarter" idx="12"/>
          </p:nvPr>
        </p:nvSpPr>
        <p:spPr/>
        <p:txBody>
          <a:bodyPr/>
          <a:lstStyle/>
          <a:p>
            <a:fld id="{CF6537CB-08D3-448B-A7C3-F53F8250312E}" type="slidenum">
              <a:rPr lang="en-US" smtClean="0"/>
              <a:pPr/>
              <a:t>7</a:t>
            </a:fld>
            <a:endParaRPr lang="en-US"/>
          </a:p>
        </p:txBody>
      </p:sp>
    </p:spTree>
    <p:extLst>
      <p:ext uri="{BB962C8B-B14F-4D97-AF65-F5344CB8AC3E}">
        <p14:creationId xmlns:p14="http://schemas.microsoft.com/office/powerpoint/2010/main" val="1200544856"/>
      </p:ext>
    </p:extLst>
  </p:cSld>
  <p:clrMapOvr>
    <a:masterClrMapping/>
  </p:clrMapOvr>
  <p:transition spd="slow">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Shift Registers</a:t>
            </a:r>
          </a:p>
        </p:txBody>
      </p:sp>
      <p:sp>
        <p:nvSpPr>
          <p:cNvPr id="3" name="Content Placeholder 2"/>
          <p:cNvSpPr>
            <a:spLocks noGrp="1"/>
          </p:cNvSpPr>
          <p:nvPr>
            <p:ph idx="1"/>
          </p:nvPr>
        </p:nvSpPr>
        <p:spPr>
          <a:xfrm>
            <a:off x="762000" y="1219199"/>
            <a:ext cx="8153400" cy="2777505"/>
          </a:xfrm>
        </p:spPr>
        <p:txBody>
          <a:bodyPr/>
          <a:lstStyle/>
          <a:p>
            <a:r>
              <a:rPr lang="en-US" dirty="0"/>
              <a:t>A register capable of shifting the binary information held in each cell to its neighboring cell, in a selected direction, is called a </a:t>
            </a:r>
            <a:r>
              <a:rPr lang="en-US" i="1" dirty="0"/>
              <a:t>shift register.</a:t>
            </a:r>
          </a:p>
          <a:p>
            <a:r>
              <a:rPr lang="en-US" dirty="0"/>
              <a:t>The shown shift register is unidirectional (left‐to‐right).</a:t>
            </a:r>
          </a:p>
          <a:p>
            <a:r>
              <a:rPr lang="en-US" dirty="0"/>
              <a:t>Each clock pulse shifts the contents of the register one bit position to the right</a:t>
            </a:r>
            <a:r>
              <a:rPr lang="en-GB" dirty="0"/>
              <a:t>.</a:t>
            </a:r>
            <a:endParaRPr lang="en-US" dirty="0"/>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sp>
        <p:nvSpPr>
          <p:cNvPr id="5" name="Footer Placeholder 4"/>
          <p:cNvSpPr>
            <a:spLocks noGrp="1"/>
          </p:cNvSpPr>
          <p:nvPr>
            <p:ph type="ftr" sz="quarter" idx="11"/>
          </p:nvPr>
        </p:nvSpPr>
        <p:spPr/>
        <p:txBody>
          <a:bodyPr/>
          <a:lstStyle/>
          <a:p>
            <a:pPr>
              <a:defRPr/>
            </a:pPr>
            <a:r>
              <a:rPr lang="en-US"/>
              <a:t>COE211: Digital Logic Design</a:t>
            </a:r>
            <a:endParaRPr lang="en-US" dirty="0"/>
          </a:p>
        </p:txBody>
      </p:sp>
      <p:sp>
        <p:nvSpPr>
          <p:cNvPr id="6" name="Slide Number Placeholder 5"/>
          <p:cNvSpPr>
            <a:spLocks noGrp="1"/>
          </p:cNvSpPr>
          <p:nvPr>
            <p:ph type="sldNum" sz="quarter" idx="12"/>
          </p:nvPr>
        </p:nvSpPr>
        <p:spPr/>
        <p:txBody>
          <a:bodyPr/>
          <a:lstStyle/>
          <a:p>
            <a:fld id="{CF6537CB-08D3-448B-A7C3-F53F8250312E}" type="slidenum">
              <a:rPr lang="en-US" smtClean="0"/>
              <a:pPr/>
              <a:t>8</a:t>
            </a:fld>
            <a:endParaRPr lang="en-US"/>
          </a:p>
        </p:txBody>
      </p:sp>
      <p:pic>
        <p:nvPicPr>
          <p:cNvPr id="7" name="Picture 6"/>
          <p:cNvPicPr>
            <a:picLocks noChangeAspect="1"/>
          </p:cNvPicPr>
          <p:nvPr/>
        </p:nvPicPr>
        <p:blipFill>
          <a:blip r:embed="rId2"/>
          <a:stretch>
            <a:fillRect/>
          </a:stretch>
        </p:blipFill>
        <p:spPr>
          <a:xfrm>
            <a:off x="723900" y="4009583"/>
            <a:ext cx="7962900" cy="2023095"/>
          </a:xfrm>
          <a:prstGeom prst="rect">
            <a:avLst/>
          </a:prstGeom>
        </p:spPr>
      </p:pic>
      <p:sp>
        <p:nvSpPr>
          <p:cNvPr id="8" name="TextBox 7">
            <a:extLst>
              <a:ext uri="{FF2B5EF4-FFF2-40B4-BE49-F238E27FC236}">
                <a16:creationId xmlns:a16="http://schemas.microsoft.com/office/drawing/2014/main" id="{BE8EEB78-1B34-41B8-BA65-D7606690433E}"/>
              </a:ext>
            </a:extLst>
          </p:cNvPr>
          <p:cNvSpPr txBox="1"/>
          <p:nvPr/>
        </p:nvSpPr>
        <p:spPr>
          <a:xfrm>
            <a:off x="6781800" y="5849292"/>
            <a:ext cx="2081019" cy="492443"/>
          </a:xfrm>
          <a:prstGeom prst="rect">
            <a:avLst/>
          </a:prstGeom>
          <a:noFill/>
        </p:spPr>
        <p:txBody>
          <a:bodyPr wrap="none" rtlCol="0">
            <a:spAutoFit/>
          </a:bodyPr>
          <a:lstStyle/>
          <a:p>
            <a:r>
              <a:rPr lang="en-US" sz="2600" dirty="0"/>
              <a:t>Right to left?</a:t>
            </a:r>
          </a:p>
        </p:txBody>
      </p:sp>
    </p:spTree>
    <p:extLst>
      <p:ext uri="{BB962C8B-B14F-4D97-AF65-F5344CB8AC3E}">
        <p14:creationId xmlns:p14="http://schemas.microsoft.com/office/powerpoint/2010/main" val="3908449615"/>
      </p:ext>
    </p:extLst>
  </p:cSld>
  <p:clrMapOvr>
    <a:masterClrMapping/>
  </p:clrMapOvr>
  <p:transition spd="slow">
    <p:rand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Serial Transfer - Example</a:t>
            </a:r>
          </a:p>
        </p:txBody>
      </p:sp>
      <p:sp>
        <p:nvSpPr>
          <p:cNvPr id="3" name="Content Placeholder 2"/>
          <p:cNvSpPr>
            <a:spLocks noGrp="1"/>
          </p:cNvSpPr>
          <p:nvPr>
            <p:ph idx="1"/>
          </p:nvPr>
        </p:nvSpPr>
        <p:spPr>
          <a:xfrm>
            <a:off x="152399" y="1283906"/>
            <a:ext cx="8791575" cy="3288093"/>
          </a:xfrm>
        </p:spPr>
        <p:txBody>
          <a:bodyPr/>
          <a:lstStyle/>
          <a:p>
            <a:r>
              <a:rPr lang="en-US" sz="2000" dirty="0"/>
              <a:t>Serial transfer from register A to register B:</a:t>
            </a:r>
          </a:p>
          <a:p>
            <a:endParaRPr lang="en-US" sz="2000" dirty="0"/>
          </a:p>
          <a:p>
            <a:r>
              <a:rPr lang="en-US" sz="2000" dirty="0"/>
              <a:t>Example:</a:t>
            </a:r>
          </a:p>
          <a:p>
            <a:pPr lvl="1"/>
            <a:r>
              <a:rPr lang="en-US" sz="1800" dirty="0"/>
              <a:t>Assume </a:t>
            </a:r>
            <a:br>
              <a:rPr lang="en-US" sz="1800" dirty="0"/>
            </a:br>
            <a:r>
              <a:rPr lang="en-US" sz="1800" dirty="0"/>
              <a:t>A= 1011 and </a:t>
            </a:r>
            <a:br>
              <a:rPr lang="en-US" sz="1800" dirty="0"/>
            </a:br>
            <a:r>
              <a:rPr lang="en-US" sz="1800" dirty="0"/>
              <a:t>B = 0011</a:t>
            </a:r>
          </a:p>
          <a:p>
            <a:pPr lvl="1"/>
            <a:r>
              <a:rPr lang="en-US" sz="1800" dirty="0"/>
              <a:t>What are the </a:t>
            </a:r>
            <a:br>
              <a:rPr lang="en-US" sz="1800" dirty="0"/>
            </a:br>
            <a:r>
              <a:rPr lang="en-US" sz="1800" dirty="0"/>
              <a:t>register values </a:t>
            </a:r>
            <a:br>
              <a:rPr lang="en-US" sz="1800" dirty="0"/>
            </a:br>
            <a:r>
              <a:rPr lang="en-US" sz="1800" dirty="0"/>
              <a:t>at T1 –T4 ?</a:t>
            </a:r>
          </a:p>
        </p:txBody>
      </p:sp>
      <p:sp>
        <p:nvSpPr>
          <p:cNvPr id="4" name="Date Placeholder 3"/>
          <p:cNvSpPr>
            <a:spLocks noGrp="1"/>
          </p:cNvSpPr>
          <p:nvPr>
            <p:ph type="dt" sz="half" idx="10"/>
          </p:nvPr>
        </p:nvSpPr>
        <p:spPr/>
        <p:txBody>
          <a:bodyPr/>
          <a:lstStyle/>
          <a:p>
            <a:pPr>
              <a:defRPr/>
            </a:pPr>
            <a:fld id="{26C47621-688B-4928-98F7-750F8A5B3B57}" type="datetime1">
              <a:rPr lang="en-US" smtClean="0"/>
              <a:pPr>
                <a:defRPr/>
              </a:pPr>
              <a:t>11/11/2020</a:t>
            </a:fld>
            <a:endParaRPr lang="en-US"/>
          </a:p>
        </p:txBody>
      </p:sp>
      <p:sp>
        <p:nvSpPr>
          <p:cNvPr id="5" name="Footer Placeholder 4"/>
          <p:cNvSpPr>
            <a:spLocks noGrp="1"/>
          </p:cNvSpPr>
          <p:nvPr>
            <p:ph type="ftr" sz="quarter" idx="11"/>
          </p:nvPr>
        </p:nvSpPr>
        <p:spPr/>
        <p:txBody>
          <a:bodyPr/>
          <a:lstStyle/>
          <a:p>
            <a:pPr>
              <a:defRPr/>
            </a:pPr>
            <a:r>
              <a:rPr lang="en-US"/>
              <a:t>COE211: Digital Logic Design</a:t>
            </a:r>
            <a:endParaRPr lang="en-US" dirty="0"/>
          </a:p>
        </p:txBody>
      </p:sp>
      <p:sp>
        <p:nvSpPr>
          <p:cNvPr id="6" name="Slide Number Placeholder 5"/>
          <p:cNvSpPr>
            <a:spLocks noGrp="1"/>
          </p:cNvSpPr>
          <p:nvPr>
            <p:ph type="sldNum" sz="quarter" idx="12"/>
          </p:nvPr>
        </p:nvSpPr>
        <p:spPr/>
        <p:txBody>
          <a:bodyPr/>
          <a:lstStyle/>
          <a:p>
            <a:fld id="{CF6537CB-08D3-448B-A7C3-F53F8250312E}" type="slidenum">
              <a:rPr lang="en-US" smtClean="0"/>
              <a:pPr/>
              <a:t>9</a:t>
            </a:fld>
            <a:endParaRPr lang="en-US"/>
          </a:p>
        </p:txBody>
      </p:sp>
      <p:pic>
        <p:nvPicPr>
          <p:cNvPr id="7" name="Picture 6"/>
          <p:cNvPicPr>
            <a:picLocks noChangeAspect="1"/>
          </p:cNvPicPr>
          <p:nvPr/>
        </p:nvPicPr>
        <p:blipFill>
          <a:blip r:embed="rId2"/>
          <a:stretch>
            <a:fillRect/>
          </a:stretch>
        </p:blipFill>
        <p:spPr>
          <a:xfrm>
            <a:off x="2819400" y="1676400"/>
            <a:ext cx="6248400" cy="2016646"/>
          </a:xfrm>
          <a:prstGeom prst="rect">
            <a:avLst/>
          </a:prstGeom>
        </p:spPr>
      </p:pic>
      <p:pic>
        <p:nvPicPr>
          <p:cNvPr id="8" name="Picture 7"/>
          <p:cNvPicPr>
            <a:picLocks noChangeAspect="1"/>
          </p:cNvPicPr>
          <p:nvPr/>
        </p:nvPicPr>
        <p:blipFill>
          <a:blip r:embed="rId3"/>
          <a:stretch>
            <a:fillRect/>
          </a:stretch>
        </p:blipFill>
        <p:spPr>
          <a:xfrm>
            <a:off x="2900362" y="3961725"/>
            <a:ext cx="6043612" cy="2099501"/>
          </a:xfrm>
          <a:prstGeom prst="rect">
            <a:avLst/>
          </a:prstGeom>
        </p:spPr>
      </p:pic>
      <p:pic>
        <p:nvPicPr>
          <p:cNvPr id="9" name="Picture 8"/>
          <p:cNvPicPr>
            <a:picLocks noChangeAspect="1"/>
          </p:cNvPicPr>
          <p:nvPr/>
        </p:nvPicPr>
        <p:blipFill>
          <a:blip r:embed="rId4"/>
          <a:stretch>
            <a:fillRect/>
          </a:stretch>
        </p:blipFill>
        <p:spPr>
          <a:xfrm>
            <a:off x="405111" y="4144388"/>
            <a:ext cx="2244686" cy="2344450"/>
          </a:xfrm>
          <a:prstGeom prst="rect">
            <a:avLst/>
          </a:prstGeom>
        </p:spPr>
      </p:pic>
    </p:spTree>
    <p:extLst>
      <p:ext uri="{BB962C8B-B14F-4D97-AF65-F5344CB8AC3E}">
        <p14:creationId xmlns:p14="http://schemas.microsoft.com/office/powerpoint/2010/main" val="4192980657"/>
      </p:ext>
    </p:extLst>
  </p:cSld>
  <p:clrMapOvr>
    <a:masterClrMapping/>
  </p:clrMapOvr>
  <p:transition spd="slow">
    <p:random/>
  </p:transition>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COE211_Ex ppt.pptx" id="{B674F7C6-B058-458F-87A6-8623E6FCEC44}" vid="{984D06D0-F052-48A1-8539-5DE5F6207275}"/>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915395514ED3549ABAA99A7026768A7" ma:contentTypeVersion="8" ma:contentTypeDescription="Create a new document." ma:contentTypeScope="" ma:versionID="59f3fb9d3d2936b51a1c0af34b42555f">
  <xsd:schema xmlns:xsd="http://www.w3.org/2001/XMLSchema" xmlns:xs="http://www.w3.org/2001/XMLSchema" xmlns:p="http://schemas.microsoft.com/office/2006/metadata/properties" xmlns:ns2="98f6bff5-5417-46e4-8e3b-172734cf8563" xmlns:ns3="7222a466-70b0-47a1-b0bf-ab7ae62da7b2" targetNamespace="http://schemas.microsoft.com/office/2006/metadata/properties" ma:root="true" ma:fieldsID="09035dc67ff8b8092fa7d104ea44ccc9" ns2:_="" ns3:_="">
    <xsd:import namespace="98f6bff5-5417-46e4-8e3b-172734cf8563"/>
    <xsd:import namespace="7222a466-70b0-47a1-b0bf-ab7ae62da7b2"/>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f6bff5-5417-46e4-8e3b-172734cf8563"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222a466-70b0-47a1-b0bf-ab7ae62da7b2"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E02D668-1C31-4B9B-8F73-F809C9F5EEB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8f6bff5-5417-46e4-8e3b-172734cf8563"/>
    <ds:schemaRef ds:uri="7222a466-70b0-47a1-b0bf-ab7ae62da7b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0DFF160-460E-40BF-B6AC-1EAA8681379F}">
  <ds:schemaRefs>
    <ds:schemaRef ds:uri="http://schemas.microsoft.com/sharepoint/v3/contenttype/forms"/>
  </ds:schemaRefs>
</ds:datastoreItem>
</file>

<file path=customXml/itemProps3.xml><?xml version="1.0" encoding="utf-8"?>
<ds:datastoreItem xmlns:ds="http://schemas.openxmlformats.org/officeDocument/2006/customXml" ds:itemID="{2EC77310-F766-47C7-B74D-1C4E119CE51F}">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COE211_Template</Template>
  <TotalTime>1274</TotalTime>
  <Words>1743</Words>
  <Application>Microsoft Office PowerPoint</Application>
  <PresentationFormat>On-screen Show (4:3)</PresentationFormat>
  <Paragraphs>310</Paragraphs>
  <Slides>32</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9" baseType="lpstr">
      <vt:lpstr>Arial</vt:lpstr>
      <vt:lpstr>Courier New</vt:lpstr>
      <vt:lpstr>Tahoma</vt:lpstr>
      <vt:lpstr>Times New Roman</vt:lpstr>
      <vt:lpstr>Wingdings</vt:lpstr>
      <vt:lpstr>Blends</vt:lpstr>
      <vt:lpstr>CorelDRAW</vt:lpstr>
      <vt:lpstr>COE211: Digital Logic Design</vt:lpstr>
      <vt:lpstr>Outline</vt:lpstr>
      <vt:lpstr>Registers</vt:lpstr>
      <vt:lpstr>Parallel vs Serial Transfer</vt:lpstr>
      <vt:lpstr>Simple Parallel Load Register</vt:lpstr>
      <vt:lpstr>Parallel Load Register</vt:lpstr>
      <vt:lpstr>Serial Data Transfer</vt:lpstr>
      <vt:lpstr>Shift Registers</vt:lpstr>
      <vt:lpstr>Serial Transfer - Example</vt:lpstr>
      <vt:lpstr>Serial Addition</vt:lpstr>
      <vt:lpstr>Universal Shift Register</vt:lpstr>
      <vt:lpstr>Universal Shift Register (Cont’d)</vt:lpstr>
      <vt:lpstr>Counters</vt:lpstr>
      <vt:lpstr>Binary Counter</vt:lpstr>
      <vt:lpstr>Binary  Ripple Counter</vt:lpstr>
      <vt:lpstr>Asynchronous Counters</vt:lpstr>
      <vt:lpstr>3-bit Synchronous Binary Counter </vt:lpstr>
      <vt:lpstr>3-bit Synchronous Binary Counter </vt:lpstr>
      <vt:lpstr>3-bit Synchronous Binary Counter </vt:lpstr>
      <vt:lpstr>4-bit Synchronous  Binary Counter</vt:lpstr>
      <vt:lpstr>Synchronous UP/Down Counter</vt:lpstr>
      <vt:lpstr>Counter with Parallel Load</vt:lpstr>
      <vt:lpstr>Counter with Parallel Load (cont’d)</vt:lpstr>
      <vt:lpstr>BCD Counter</vt:lpstr>
      <vt:lpstr>BCD counter using a counter with parallel load</vt:lpstr>
      <vt:lpstr>Counter with Unused States</vt:lpstr>
      <vt:lpstr>Counter with Unused States</vt:lpstr>
      <vt:lpstr>Counter with Unused States (cont’d)</vt:lpstr>
      <vt:lpstr>Ring Counter</vt:lpstr>
      <vt:lpstr>Ring Counter (Cont’d)</vt:lpstr>
      <vt:lpstr>Johnson Counter</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COE211: Digital Logic Design</dc:title>
  <dc:creator>Dr. Emad Aboelela</dc:creator>
  <cp:lastModifiedBy>Salah Abdel-Mageid</cp:lastModifiedBy>
  <cp:revision>225</cp:revision>
  <cp:lastPrinted>2015-10-24T17:21:50Z</cp:lastPrinted>
  <dcterms:created xsi:type="dcterms:W3CDTF">2015-10-11T08:29:09Z</dcterms:created>
  <dcterms:modified xsi:type="dcterms:W3CDTF">2020-11-11T13:03:36Z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0x0101008915395514ED3549ABAA99A7026768A7</vt:lpwstr>
  </property>
</Properties>
</file>