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3" r:id="rId5"/>
    <p:sldId id="284" r:id="rId6"/>
    <p:sldId id="285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86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heme" Target="theme/theme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9.704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3740 5255,'0'0,"0"0,0 0,0 0,0 0,0 0,0 0,0 0,0 0,0 0,0 0,0 0,0 0,0 0,0 0,0 0,0 0,-25-15,9 1,0-2,2 0,0 0,0-2,-17-30,-48-102,66 123,-16-33,5 5,-3 2,-2 0,-3 2,-57-72,-404-460,263 329,7 9,-70-156,-73-90,224 324,-148-186,239 278,-75-154,86 151,-3 1,-58-80,80 130,-198-271,163 213,-73-149,82 140,-4 3,-124-168,144 222,2-2,2-1,2-1,1-2,-24-62,41 69,8 63,77 885,-33-532,-42-352,-1-4,-3-43,-15-157,-6-159,23-464,30 799,26-3,0 3,1 2,-1 3,100 21,-64-3,0 5,94 42,-83-29,1-4,115 24,-159-54,-50-7,0 1,0 0,0 1,19 5,-9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50.917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50 0,'1'299,"-10"509,-22-496,20-250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51.274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1 579,'9'-8,"1"-1,0 1,1 1,0 0,17-7,-3 0,84-42,3 4,133-41,248-50,80 19,-436 104,1 6,168 5,-274 9,0 3,32 5,-54-6,0 1,0-1,0 2,0-1,-1 2,1-1,-1 1,0 0,14 12,-6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51.61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47,'51'-2,"54"-9,-15 1,338-14,572 42,-650 5,-226-13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52.052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0,'0'0,"0"0,0 5,20 247,-4-94,-1 406,-14-563,-1-1,1 1,0-1,0 0,0 1,0-1,0 0,0 0,-1 1,1-1,0 0,0 0,0 0,0 0,0 0,0 0,0-1,0 1,0 0,0 0,0-1,1 0,6 0,603-116,-565 106,0 2,52-3,-73 11,0 0,-1 2,1 1,-1 0,43 11,-60-10,0-1,0 1,0 0,-1 0,1 1,-1 0,1 0,-1 1,-1-1,1 1,-1 0,0 1,0 0,0-1,-1 2,5 6,1 7,-1 0,-1 0,-1 1,7 30,21 121,-9 9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5.46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0,'0'0,"0"0,12 2,129 28,456 78,-377-87,270-10,221-47,-572 27,-94 8,-43 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5.94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90,'205'-11,"-55"2,275 4,232-13,-612 12,0-1,58-18,-70 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5.88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1,'18'2,"178"26,1-10,0-7,355-28,-365-7,-125 15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2.70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1,'4'0,"1"1,-1-1,1 2,-1-1,1 0,-1 1,6 2,15 6,164 45,2-9,228 26,652 16,-315-33,-635-51,-115-4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3.791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0,'0'0,"19"0,1767 14,-1759-14,114 5,-125-4,-1 2,1 0,-1 1,0 0,0 2,23 11,-20-8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4.397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1,'18'2,"1023"114,6-61,-877-57,-110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01.407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1449 0,'0'0,"0"0,0 0,0 0,0 0,0 0,-1 10,-55 215,-197 887,203-827,-23 522,-20 113,18-327,50-373,-8 106,33-325,0-1,0 1,0 0,1-1,-1 1,0 0,0-1,0 1,0-1,0 1,0 0,-1-1,1 1,0 0,0-1,0 1,0-1,-1 1,1-1,0 1,-1 0,1-1,0 1,-1-1,1 1,-1-1,1 0,-1 1,1-1,-1 1,1-1,-1 0,1 1,-2-1,-20-14,16 10,-74-61,4-2,-110-127,130 127,3-2,3-2,-41-80,62 97,2-1,3-2,3 0,2-2,-13-67,29 112,2 8,0-1,-1 1,2-1,-1 1,1-1,1-10,1 23,0 0,0-1,1 1,0-1,0 0,1 0,4 6,6 9,532 1025,-543-1037,16 31,-18-38,-1 0,0-1,0 1,1 0,-1 0,0-1,1 1,-1 0,1-1,-1 1,0-1,1 1,0-1,-1 1,1-1,-1 1,1-1,0 1,-1-1,1 0,0 1,-1-1,1 0,0 0,0 1,-1-1,1 0,0 0,0 0,-1 0,1 0,0 0,0 0,-1 0,1 0,0 0,0-1,-1 1,1 0,1-1,23-19,43-26,3-2,-12 0,-2-3,-2-3,-3-1,67-92,154-271,-133 195,7-14,136-197,-266 412,34-36,-45 53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4.940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0,'17'1,"-1"1,1 0,-1 2,0 0,21 8,18 4,162 34,2-10,2-10,1-9,362-13,4-54,-52 3,-491 41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5.434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1,'7'0,"906"57,5-68,-750 7,351 0,-483 4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8.152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985 0,'0'0,"0"8,-2 606,-47 4,30-417,-85 786,5-68,41 2,113 107,-37-834,-16-171,0-9,-1-1,0 0,-2 26,-38-53,23 3,0-1,1 0,0-1,1-1,-18-21,-59-87,72 96,-57-88,4-3,6-3,5-2,5-4,-62-206,113 314,-12-45,16 59,0-1,1 1,-1 0,1-1,0 1,0 0,1-1,-1 1,1 0,0-1,2-5,9 35,272 658,-109-234,-152-396,119 254,-120-266,3 0,1-2,2-1,1-1,38 36,-62-68,-1-1,1 0,1 0,-1 0,0-1,1 0,0 0,11 5,-14-8,0 1,0-1,0 1,-1-1,1 0,0 0,0 0,0 0,0-1,0 1,-1-1,1 0,0 1,0-1,-1-1,1 1,0 0,-1-1,0 1,1-1,-1 0,0 1,0-1,3-3,44-51,-1-2,-3-2,-3-1,57-115,107-287,-110 202,25-59,-99 273,44-70,-39 76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0.970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35 1,'-3'29,"-18"202,12 347,9-500,-2-49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1.45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1 186,'0'0,"23"0,521-29,-2-37,279-21,-726 84,99 9,-133-1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1.78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0 156,'0'0,"0"0,0 0,0 0,6 0,598-29,-473 20,35-7,269-60,-327 50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2.127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99 0,'0'0,"0"0,0 0,0 3,-2 14,-3 23,-3 21,-1 18,-3 12,-3 26,-3 26,2-11,2-27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54.45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93,'0'0,"0"0,0 0,26-3,818-77,-628 71,419 37,-287 21,-230-29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55.59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6,'29'3,"487"21,3-43,311 5,-115 96,-610-63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3.877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795 63,'-14'-1,"-1"-1,1-1,-1 0,-24-10,-12-2,2 6,-1 1,0 3,0 2,-54 3,65 3,0 1,0 1,1 3,0 1,-64 24,93-30,6-2,0 0,0 0,0 0,0 1,0-1,0 1,0-1,0 1,1 0,-1 0,1 0,-4 4,34-7,59-9,2 4,-1 3,1 5,106 15,-157-12,0-1,55-1,-85-3,1 1,-1 0,1 1,-1 0,0 1,0-1,0 1,10 6,62 37,-58-32,56 35,-24-14,3-1,99 42,-134-68,0 0,0-2,1-1,0-1,0-1,0 0,0-2,0-1,0-1,0-1,34-6,40-18,187-77,-177 60,124-32,-194 65,1 2,0 2,1 2,0 1,-1 2,1 2,49 7,-1 8,-60-10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27.21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1,'0'0,"0"0,0 0,0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0.310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0,'3'19,"72"740,-13-87,-22-204,-40-441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0.731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0 315,'9'-1,"0"-1,-1 0,1 0,-1-1,1-1,11-5,11-5,71-26,351-120,-380 139,1 3,1 4,0 3,96-2,-163 13,-1 0,0 1,0 1,0-1,0 1,-1 0,1 0,0 1,-1 0,1 0,-1 1,0 0,0 0,-1 0,1 1,-1-1,0 1,0 1,0-1,-1 1,0-1,0 1,0 1,-1-1,0 0,3 10,1 3,-1 0,0 0,-2 0,0 1,-1-1,-1 1,-1 0,-2 27,-4-13,-1 0,-1 0,-2-1,-2 0,-1-1,-1 0,-1-1,-2 0,-29 41,-3-4,-4-1,-103 103,119-132,-1-2,-3-1,0-2,-77 47,104-74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1.44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1 473,'4'1,"0"-1,0 1,0-1,-1 1,1 0,0 0,0 1,-1-1,1 1,0 0,-1 0,0 0,1 0,-1 1,0 0,0-1,0 1,-1 0,3 3,1 1,-1 0,1 0,-2 0,1 0,-1 1,0-1,5 17,-7-16,-1 0,0 1,-1-1,0 0,0 1,-1-1,-2 14,5-27,0 0,0 0,1 0,0 0,0 1,5-7,6-9,91-162,112-172,-167 285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1.960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38 0,'-1'10,"-7"38,-21 146,29-189,1 0,-1 0,1 0,0 0,0-1,0 1,0 0,1 0,0-1,0 1,0-1,1 0,0 1,-1-1,1 0,1-1,-1 1,1 0,-1-1,1 0,0 0,0 0,8 4,-1-1,0 0,0-1,1 0,-1-1,1-1,0 0,0 0,20 1,-32-4,1 0,0-1,-1 1,1-1,-1 1,1-1,-1 1,0-1,1 1,-1-1,1 1,-1-1,0 0,1 1,-1-1,0 1,0-1,0 0,1 1,-1-1,0 0,0 1,0-1,0 0,0 1,0-1,0 0,0 1,-1-1,1-1,-3-33,2 24,0-47,1 53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3.14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442 235,'-344'-2,"246"4,107-3,0 1,0 0,-1 1,1 0,0 0,-1 1,1 0,-1 0,0 1,1 0,-1 1,-1 0,1 0,0 0,-1 1,0 1,0-1,-1 1,1 0,-1 0,8 11,25 32,-2 3,-2 0,-3 2,-2 2,-2 1,21 63,-2 17,44 222,-53-165,-9 2,6 294,-35-451,-10 77,7-99,0-1,-2 0,1 0,-2 0,0-1,-1 1,-11 17,14-28,1 1,-2-1,1-1,0 1,-1-1,0 1,0-1,-1 0,1-1,-1 0,1 0,-1 0,0 0,0-1,0 0,-1 0,1-1,0 0,-1 0,-10 0,9-1,-1 0,1-1,0 0,-1 0,1-1,0 0,0-1,0 1,0-2,1 1,-1-1,1 0,0-1,0 1,-9-9,-3-7,0-1,2-1,0 0,1-1,2-1,0 0,2-1,0 0,-8-31,-1-13,2 0,-12-102,18 60,5 0,5-1,4 1,18-124,-5 139,3 1,5 1,4 1,4 1,44-91,-53 139,2 1,2 1,1 2,3 0,1 2,66-65,-73 82,0 2,1 0,1 2,0 1,2 1,-1 1,2 1,0 1,0 2,1 1,0 1,35-4,-29 7,0 2,0 1,0 2,0 1,52 9,-76-7,1 1,-1 1,-1 0,1 0,-1 1,0 0,0 1,-1 0,1 1,-2 0,16 18,3 7,44 68,-33-39,-2 1,-2 2,-4 2,41 128,-71-195,6 30,-6-29,1 0,-1 0,0 0,0 0,1 0,-1 1,0-1,0 0,0 0,0 0,0 0,0 0,-1 0,1 0,0 0,-1 0,1 0,0 0,-1 0,1 0,-1 0,1-1,-1 1,0 1,-2-4,8-7,38-61,18-32,5 2,99-115,-148 199,0 1,1 0,0 1,1 1,1 0,0 2,1 0,0 2,36-12,5-1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15.82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391 1,'-7'0,"0"1,0 1,0-1,0 1,0 0,0 1,1 0,-1 0,1 0,0 1,0-1,-11 10,-6 8,-35 37,46-46,-14 17,2 1,1 0,-36 63,48-72,0 1,2-1,1 2,0-1,2 1,0 0,-3 36,9-54,0 0,0-1,0 1,1-1,-1 1,1 0,0-1,1 1,-1-1,1 0,0 1,0-1,0 0,1 0,-1 0,4 3,0 0,1-1,0 1,0-2,0 1,0-1,1 0,14 6,5 1,1-2,0-2,56 11,-51-12,1-1,0-2,0-1,0-1,64-7,-97 5,1 0,-1-1,0 1,1 0,-1-1,0 1,0-1,1 0,-1 1,0-1,0 0,0 0,0 0,0 0,0 0,0 0,0 0,0 0,-1 0,1 0,0 0,-1-1,1 1,-1 0,1 0,-1-1,1 1,-1 0,0-1,0 1,0 0,0-1,0 1,0 0,0-1,0 1,-1-3,-1-4,0-1,-1 1,1 0,-9-15,3 9,0 0,-1 1,-1 0,0 1,0 0,-1 0,-1 1,-16-12,-7-2,-69-38,28 24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2.54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91 0,'-3'54,"-18"99,7-64,-35 266,46-326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2.89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52,'23'0,"385"-24,191-4,-562 28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3.221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1 289,'0'0,"2"0,18-2,38-10,26-8,29-13,24-13,3-5,-7 0,-26 8,-32 12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3.57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0,'0'0,"27"8,-15-4,-1 1,1 1,-1 0,0 1,10 8,-17-13,-1 2,1-1,-1 0,0 0,-1 1,1 0,0 0,-1-1,0 1,0 1,0-1,-1 0,1 0,-1 1,0-1,0 0,-1 1,1 5,2 27,1 0,2-1,1 0,2 0,16 40,0-13,62 114,-69-147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36.35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0,'19'3,"239"26,337-6,257-55,-776 28,-26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4.61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0,'0'0,"0"0,0 0,0 0,0 0,0 0,0 0,5 0,41 0,1 2,50 9,-91-10,-1 1,0-1,0 1,1 1,-1-1,-1 1,1 0,0 0,-1 0,1 1,-1-1,0 1,0 0,0 0,-1 1,0-1,0 1,0 0,0 0,0 0,-1 0,0 0,0 0,-1 1,1-1,-1 7,3 8,-1 0,-1 1,-2 0,0-1,-4 37,-3-23,0 0,-3-1,-21 53,-9 30,39-112,0 0,0 0,1 0,-1 0,1 0,0 0,0 0,1 0,-1 0,1 0,0 0,0 0,0 0,0 0,1 0,-1-1,1 1,0-1,0 1,0-1,1 0,-1 0,1 0,0 0,0 0,0 0,0-1,0 0,1 1,-1-1,1-1,0 1,3 1,12 5,0-1,0-1,1-1,-1 0,25 1,40 3,1-4,87-6,169-27,-287 21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5.45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45 0,'0'0,"0"0,-39 873,33-827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5.83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0 563,'1'-7,"0"-1,0 1,0 0,1 0,0 0,1 0,-1 0,1 0,1 1,-1-1,1 1,7-8,4-6,2 1,26-23,-2 8,2 1,2 2,0 2,2 2,1 2,1 2,1 3,62-18,17 4,2 5,153-13,-67 23,-186 18,1 2,-1 1,0 1,56 14,-81-15,0-1,0 1,-1 1,0-1,1 1,5 4,-2 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6.20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0 400,'27'-9,"330"-107,461-140,-750 237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6.931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1 259,'2'-4,"0"-1,0 0,1 1,-1-1,1 1,0 0,0 0,1 0,-1 0,1 1,0-1,7-3,-6 2,31-24,0 2,2 1,1 3,1 1,81-32,-117 52,1 0,0 0,1 0,-1 0,1 0,-1 1,1 0,0 0,-1 1,1 0,8 0,-14 2,1 0,0-1,-1 1,1 0,-1 0,0 0,0 0,0 0,0 0,0 0,0 0,0 0,0 0,-1 0,0 2,-1 20,5-14,0-1,1 1,0-1,0 0,1-1,0 1,1-1,0 0,0 0,0-1,1 0,0 0,1 0,11 7,6 4,0-2,2-1,39 18,132 33,-197-65,0-1,0 1,1 0,-1 0,0 0,0-1,0 1,0 0,0 0,0 1,0-1,0 0,0 0,-1 0,1 0,0 1,-1-1,1 0,-1 1,0-1,1 1,-1-1,0 0,0 1,0 2,-6 39,-3-16,-1-1,-1 0,-1-1,-2 0,0 0,-32 39,-6 0,-63 58,4-16,16-22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35.642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1311,'0'0,"0"0,0 0,0 0,0 0,49-2,474-66,469-154,-599 127,-69 13,193-42,-128 61,-210 39,284-78,299-107,-111 99,-506 88,94-11,109-18,-168 31,-101 2,-28 5,0 3,0 2,86-3,-130 11,0 0,-1 0,1-1,0 0,0 0,0 0,-1-1,1 0,9-5,2-2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37.09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1,'0'0,"0"0,0 0,0 0,0 0,0 0,0 0,0 0,5 0,398 65,-352-55,-12 0,0 1,-1 2,-1 1,0 2,-1 2,-1 1,36 25,-7 3,-1 2,88 91,-131-122,-14-13,-1-1,0 1,0-1,0 1,0 1,-1-1,1 1,-2 0,1 0,3 7,-6-6,0 1,-1-1,0 1,-1-1,1 1,-1-1,-1 0,1 0,-1 1,-5 10,-33 66,39-83,-49 91,-5-3,-3-2,-4-2,-4-4,-3-2,-4-4,-82 66,149-137,0 0,0-1,0 0,-1 0,1-1,-1 0,0 0,1-1,-1 1,0-2,0 1,0-1,-10 0,6 0,1 0,-1 1,1 1,-14 3,15-2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2.600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26,'18'3,"198"16,287-12,-397-8,699-26,253 1,-1061 26,1-1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3.20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35,'5'-2,"0"1,0 0,0 0,0 0,0 0,1 1,5 0,16-1,579-26,6 50,-10-1,-204-28,-155 1,-193 6,-43-1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7.86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38 0,'0'0,"0"0,0 0,0 0,0 5,2 217,-6 266,-29 52,30-501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20.20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202 449,'-7'-1,"1"-1,-1 1,1-1,-1 0,1-1,0 0,0 0,0 0,0 0,1-1,-1 0,1 0,-8-8,-38-25,48 35,-1 1,1-1,0 1,-1 0,1 0,-1 0,0 1,1-1,-1 1,0 0,1 0,-1 0,1 0,-7 2,40-11,42-17,21-7,94-16,217-28,203 3,-584 72,874-75,-619 67,335 31,-558-16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8.221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0 188,'31'-2,"-1"0,0-3,38-9,-4 1,133-25,269-45,-346 67,229 2,-307 16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8.54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1 218,'3'1,"0"0,-1-1,1 1,0-1,0 0,0 0,0 0,0 0,0 0,-1-1,5 0,13-2,225-21,-1-11,300-82,-456 94,-23 7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9.032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 0,'0'0,"0"10,-1 59,-1-17,3 1,9 65,-8-107,1 0,0 0,0 0,1-1,0 0,1 0,0 0,1 0,0-1,1 0,0 0,11 11,-7-10,0 0,1-1,1 0,-1-1,1 0,1-1,-1-1,23 8,-14-8,0 0,1-1,0-2,0 0,0-1,0-2,0 0,0-1,0-2,0 0,43-12,-40 4,0 0,-1-1,-1-2,0-1,40-31,5-4,-67 51,-1 0,0 0,0 0,0 0,-1 0,1 0,0 0,0 1,-1-1,1 0,0 1,-1-1,0 0,1 1,-1-1,0 1,1-1,-1 2,12 48,-8-37,15 66,-2 1,-5 1,-3 0,-1 118,-58 315,39-443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3.84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0,'0'0,"0"0,0 0,0 0,10 1,317 46,387 7,362-53,-1005-4,129 4,-200-1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4.40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17,'20'3,"-3"-3,1302 52,-659-95,-429 23,-200 16,-20 2,0 1,0 0,0 1,1 0,-1 1,16 2,-27-3,0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44.94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0,'844'31,"-104"0,222-62,-912 28,97-2,-144 6,-3-1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3.53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256 0,'-1'9,"-1"-1,0 1,0-1,0 1,-1-1,0 0,-1 0,-7 13,-5 11,-27 78,4 1,5 2,5 1,6 1,-18 220,40-297,2 0,6 45,-4-61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3.87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0 862,'8'-1,"110"-9,-1-6,0-5,-1-5,152-55,432-208,-127 45,-124 85,-403 145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4.212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0 850,'619'-117,"106"-125,-13-47,-311 123,-314 130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4.772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14 0,'0'0,"0"0,0 10,-10 104,7 121,50-240,34-4,-2-4,113-34,-186 45,1 1,-1 0,1 0,-1 0,1 1,-1 0,1 0,0 0,-1 1,1 0,-1 0,1 1,-1 0,0 0,1 0,-1 1,-1 0,7 4,-1 1,0 1,-1 0,0 1,-1 0,0 0,-1 1,12 18,1 4,-4-5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20.62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0 262,'22'-9,"114"-36,2 6,2 7,286-30,442 31,-507 27,47-25,-324 18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5.15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318 0,'-8'27,"-48"173,-33 225,-1 217,51-337,12-101,19-147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5.48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1 406,'0'0,"15"-2,22-5,40-10,34-18,14-10,17-14,20-11,-3 0,-29 12,-36 15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5.92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1 411,'0'0,"0"0,4 0,43-3,-1-1,0-2,0-2,-1-2,0-2,-1-2,84-39,-69 23,-2-2,-1-2,-1-3,-2-3,49-47,-93 79,20-25,-81 58,-246 142,297-167,1 0,0 0,-1 0,1 0,0 0,0 0,-1 1,1-1,0 0,0 0,-1 0,1 1,0-1,0 0,0 0,0 1,-1-1,1 0,0 1,0-1,0 0,0 0,0 1,0-1,0 0,0 1,0-1,-1 0,1 1,1-1,-1 0,0 1,0-1,0 0,0 1,0-1,0 0,0 0,0 1,0-1,1 0,-1 0,0 1,0-1,0 0,1 0,-1 1,0-1,0 0,0 0,1 0,-1 1,0-1,1 0,-1 0,1 0,22 11,-17-9,25 9,0-1,1-1,0-3,1 0,-1-2,63 0,-8-8,112-18,-82 3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2:56.57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1 282,'83'6,"-68"-4,0 0,0-1,0 0,0-1,0-1,0 0,0-1,0-1,14-5,14-10,-1-2,-1-2,74-53,-77 48,1 2,2 1,83-36,-120 59,14-5,-18 6,0 0,1 0,-1 0,0 0,0 0,1 0,-1 0,0 0,0 0,0 0,1 0,-1 0,0 0,0 0,1 0,-1 0,0 0,0 0,1 0,-1 1,0-1,0 0,0 0,1 0,-1 0,0 0,0 1,0-1,0 0,1 0,-1 0,0 0,0 1,0-1,0 0,0 0,0 1,0-1,0 0,0 0,1 0,-1 1,0-1,0 0,0 4,0 0,0-1,1 1,0 0,0-1,0 1,0-1,1 0,-1 1,1-1,0 0,-1 0,2 0,-1 0,0 0,1 0,-1-1,1 1,0-1,-1 0,7 4,13 11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33.98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274 0,'-2'4,"1"0,-1 0,1-1,-1 1,0-1,-1 0,1 1,0-1,-1 0,0 0,-3 3,-7 9,-32 51,4 1,3 3,-54 136,77-166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34.348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0 453,'10'-4,"-1"0,0 1,1 1,17-3,14-4,846-247,-488 106,-358 131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34.70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0 255,'24'-6,"30"-9,-1-3,0-1,-1-4,-1-1,-2-3,69-48,-54 28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35.05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0,'-1'2,"1"1,0-1,0 1,0-1,1 1,-1-1,1 0,-1 1,1-1,0 0,0 1,0-1,0 0,1 2,15 20,0-1,1-1,2-1,22 20,-21-22,-1 1,-2 0,1 2,24 40,-33-41,-2 1,0 1,-2-1,-1 1,0 0,2 39,-5-43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35.40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1 224,'0'0,"0"0,2 0,16-3,37-4,25-6,13-5,6-5,17-12,18-11,-13 3,-28 8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4:36.31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581 1,'0'0,"0"0,0 0,0 0,0 0,-17 1,-54 16,24-5,-91 11,89-20,0-3,0-2,-52-9,41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0:20.985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1,'27'19,"11"2,2-1,0-2,78 23,-34-19,98 13,-42-18,1-7,238-12,287-75,-28-15,-439 73,235 7,-285 18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5:24.109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42 0,'0'24,"32"643,1-4,16 158,-12-257,-39-568,-1 0,0 0,0 1,0-1,0 1,0 0,-1-1,-5-3,-2-3,-30-27,27 27,1-2,1 1,0-1,1-1,0 0,-15-25,24 33,1 1,-1-1,1 0,0 0,0 0,1 0,-1 0,1 0,0 0,0 0,1 1,0-1,1-8,-2 17,-1-1,1 0,0 1,0-1,0 0,1 0,-1 1,1-1,1 4,0 6,26 125,5-1,7-1,74 173,-103-284,-7-16,1 1,-1 0,-1 0,0 0,0 0,-1 1,1 11,90-80,-48 24,-2-2,-1-2,-2-2,57-74,114-196,-174 251,-7 17,2 2,2 1,45-41,5-6,-64 64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55:26.176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369 0,'0'0,"0"0,0 0,0 0,3 27,3-9,1 0,0 0,2-1,15 24,11 22,-7 1,-3 2,-3 1,-3 0,17 119,-19-43,-1 183,-40 167,10-302,-43 676,4-222,25-351,26-264,0-6,0-1,-2 1,-11 40,-15 27,5 2,3 1,4 1,-5 102,25-51,-4-146,1 0,-1 1,1-1,-1 0,1 0,-1 0,1 0,-1-1,1 1,-1 0,1-1,-1 1,1 0,0-1,-3-1,-16-12,1-1,1-1,0 0,1-1,1-1,1-1,0 0,-14-25,11 12,1-1,1 0,2-1,2-1,1 0,1-1,-4-36,109 205,112 118,-153-188,-51-60,0 0,1 0,-1 0,0 0,1 0,0-1,-1 0,1 0,0 0,0 0,1 0,-1-1,0 0,7 2,-2-3,-1 1,1-1,-1 0,1-1,-1 0,0 0,11-3,12-6,0-2,-1-1,32-18,-26 12,7-1,327-171,-302 150,-2-2,-2-3,76-71,136-166,-12 13,-260 266,13-12,0 1,20-14,-33 26,1 0,0 0,0 0,0 1,0-1,0 1,0 1,1-1,-1 1,1 0,-1 0,1 0,-1 1,8 0,-9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9.373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1 1,'0'0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9-08T14:49:49.701"/>
    </inkml:context>
    <inkml:brush xml:id="br0">
      <inkml:brushProperty name="width" value="0.05" units="cm"/>
      <inkml:brushProperty name="height" value="0.05" units="cm"/>
      <inkml:brushProperty name="color" value="#5B2D90"/>
      <inkml:brushProperty name="ignorePressure" value="1"/>
    </inkml:brush>
  </inkml:definitions>
  <inkml:trace contextRef="#ctx0" brushRef="#br0">64 0,'0'0,"0"3,-2 17,-1 22,1 22,0 0,0-11</inkml:trace>
  <inkml:trace contextRef="#ctx0" brushRef="#br0" timeOffset="1">0 2057,'0'0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0CD76-C72C-4E68-A75E-EA58DCD8A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61C3E-1CC3-4DAF-8FC6-1572656ED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EEAC3-CDA1-411E-AA87-628F050D3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67041-8B11-40AC-B236-D5E661F65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3A7A6-35B0-4AD9-9C20-EE7E4D74E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2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D6FFF-B8A7-4A1C-B761-07297E380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21BE6E-8165-4B5A-81AF-71BB6A83F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A54F3-D87B-41A1-98B3-AB3983573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3D4A7-2EDC-4324-8295-CBA4AED50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48D6F-9A63-4B0C-BD2A-77F420BD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73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D1FA1F-EE86-42CE-8A0D-D556686F1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94A89-36C9-4FE8-BED8-EB8268CA5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927E7-F65D-4184-9250-778AB3F3C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BD6FF-CD0A-4A55-8D15-1DE78E23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5A96D-CC2C-4D10-8421-30C6D7FD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67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39692-EEF0-42B2-AB59-719218A64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4FCCD-E51A-44B1-BF1C-A8BC89624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387E3-3073-4D52-9E94-67440D5A7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EE844-B028-44F7-ABCF-85CA4CEFD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D0EC5-3FBA-4238-96BA-D7844498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0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976B0-5169-4C72-8DB6-6EBE9BACE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9B65A-BB25-4689-9989-CD53808BB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1DDDD-D73C-48BE-80AF-2C22CCDC8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E2EFF-1EF1-4AD5-8556-04080B91E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B554E-1773-41A6-AC10-A289CD1D7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8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512C9-100C-4B46-8690-2F8C0C7C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0B37F-8955-4B09-9B98-665EA827F9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54F26B-9720-4A2D-8307-B61261706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D130E-D9C7-4196-B209-C84D7EA8B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6E075-B63B-4908-91A8-4CAF578CD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7F9CA-48A3-4F7F-A595-D00FEE10E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2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0BCDD-8A35-430A-A065-9F952465A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10876-0C21-421E-9906-68B553FF3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AFBDC0-BD28-45EF-A985-E734171500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AB8204-2143-4773-84C6-E100A3DDD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0760AE-4EAC-43DD-AB7C-2BF18BC7D8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89BAE5-278C-4527-9B2E-5232DCE8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34CE60-E0B4-41ED-822B-31AB9186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F27D59-E4EA-434A-8629-E0AD9BD33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6A12A-6A2E-404B-ADDB-B980EBFC4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082D3-0D10-4F74-8CF6-CDC24063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A9E60E-3328-4659-943F-D5884763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3E6C7B-CC48-494A-8F8B-470BDAD46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8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8B6A87-65AF-4F16-8936-00E39EA9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09F0C5-2909-4CBB-BBFD-338B1392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90BBF8-AB16-4AEF-B268-F57D822D5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0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299-D63E-4FAA-B31C-7D79F26E0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99E8E-0110-4D70-AD2F-79539F7A0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19DCF4-ADD9-4CCC-9606-3E3998A75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7517B-AE7E-4AC6-8B72-F1F30E4A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08608-AE99-465E-9485-C25907D55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0F787-BFFB-4F55-A786-86A64F87A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0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27EED-38A3-4C29-A046-002BF77B6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8D473-71DD-4DF9-A6F5-26ADBBCEF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64257D-7AEE-4214-93C4-4A2E117B10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BDDA9C-3210-46F4-9F1E-635A8F98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38C5C-5EC3-4A06-B792-36077014B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CC70C8-A797-459E-B886-1A842052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1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C76879-B540-4FFF-99A5-1D15860CC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FE2DC-143C-48A7-81E4-626FB746D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33D87-2827-47A5-B80F-F12F0904F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6309B-02BB-4113-BF2D-AB1ED115E952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32265-9DFC-47CA-949E-40B6D3B13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3CD22-CF94-4A6F-9B32-BC5888CF6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574C9-92DA-4E15-8635-D64E0BE23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94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4.emf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5.emf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7.png" /><Relationship Id="rId117" Type="http://schemas.openxmlformats.org/officeDocument/2006/relationships/customXml" Target="../ink/ink59.xml" /><Relationship Id="rId21" Type="http://schemas.openxmlformats.org/officeDocument/2006/relationships/customXml" Target="../ink/ink11.xml" /><Relationship Id="rId42" Type="http://schemas.openxmlformats.org/officeDocument/2006/relationships/image" Target="../media/image25.png" /><Relationship Id="rId47" Type="http://schemas.openxmlformats.org/officeDocument/2006/relationships/customXml" Target="../ink/ink24.xml" /><Relationship Id="rId63" Type="http://schemas.openxmlformats.org/officeDocument/2006/relationships/customXml" Target="../ink/ink32.xml" /><Relationship Id="rId68" Type="http://schemas.openxmlformats.org/officeDocument/2006/relationships/image" Target="../media/image38.png" /><Relationship Id="rId84" Type="http://schemas.openxmlformats.org/officeDocument/2006/relationships/image" Target="../media/image46.png" /><Relationship Id="rId89" Type="http://schemas.openxmlformats.org/officeDocument/2006/relationships/customXml" Target="../ink/ink45.xml" /><Relationship Id="rId112" Type="http://schemas.openxmlformats.org/officeDocument/2006/relationships/image" Target="../media/image60.png" /><Relationship Id="rId133" Type="http://schemas.openxmlformats.org/officeDocument/2006/relationships/customXml" Target="../ink/ink67.xml" /><Relationship Id="rId138" Type="http://schemas.openxmlformats.org/officeDocument/2006/relationships/image" Target="../media/image73.png" /><Relationship Id="rId16" Type="http://schemas.openxmlformats.org/officeDocument/2006/relationships/customXml" Target="../ink/ink8.xml" /><Relationship Id="rId107" Type="http://schemas.openxmlformats.org/officeDocument/2006/relationships/customXml" Target="../ink/ink54.xml" /><Relationship Id="rId11" Type="http://schemas.openxmlformats.org/officeDocument/2006/relationships/image" Target="../media/image10.png" /><Relationship Id="rId32" Type="http://schemas.openxmlformats.org/officeDocument/2006/relationships/image" Target="../media/image20.png" /><Relationship Id="rId37" Type="http://schemas.openxmlformats.org/officeDocument/2006/relationships/customXml" Target="../ink/ink19.xml" /><Relationship Id="rId53" Type="http://schemas.openxmlformats.org/officeDocument/2006/relationships/customXml" Target="../ink/ink27.xml" /><Relationship Id="rId58" Type="http://schemas.openxmlformats.org/officeDocument/2006/relationships/image" Target="../media/image33.png" /><Relationship Id="rId74" Type="http://schemas.openxmlformats.org/officeDocument/2006/relationships/image" Target="../media/image41.png" /><Relationship Id="rId79" Type="http://schemas.openxmlformats.org/officeDocument/2006/relationships/customXml" Target="../ink/ink40.xml" /><Relationship Id="rId102" Type="http://schemas.openxmlformats.org/officeDocument/2006/relationships/image" Target="../media/image55.png" /><Relationship Id="rId123" Type="http://schemas.openxmlformats.org/officeDocument/2006/relationships/customXml" Target="../ink/ink62.xml" /><Relationship Id="rId128" Type="http://schemas.openxmlformats.org/officeDocument/2006/relationships/image" Target="../media/image68.png" /><Relationship Id="rId5" Type="http://schemas.openxmlformats.org/officeDocument/2006/relationships/image" Target="../media/image7.png" /><Relationship Id="rId90" Type="http://schemas.openxmlformats.org/officeDocument/2006/relationships/image" Target="../media/image49.png" /><Relationship Id="rId95" Type="http://schemas.openxmlformats.org/officeDocument/2006/relationships/customXml" Target="../ink/ink48.xml" /><Relationship Id="rId22" Type="http://schemas.openxmlformats.org/officeDocument/2006/relationships/image" Target="../media/image15.png" /><Relationship Id="rId27" Type="http://schemas.openxmlformats.org/officeDocument/2006/relationships/customXml" Target="../ink/ink14.xml" /><Relationship Id="rId43" Type="http://schemas.openxmlformats.org/officeDocument/2006/relationships/customXml" Target="../ink/ink22.xml" /><Relationship Id="rId48" Type="http://schemas.openxmlformats.org/officeDocument/2006/relationships/image" Target="../media/image28.png" /><Relationship Id="rId64" Type="http://schemas.openxmlformats.org/officeDocument/2006/relationships/image" Target="../media/image36.png" /><Relationship Id="rId69" Type="http://schemas.openxmlformats.org/officeDocument/2006/relationships/customXml" Target="../ink/ink35.xml" /><Relationship Id="rId113" Type="http://schemas.openxmlformats.org/officeDocument/2006/relationships/customXml" Target="../ink/ink57.xml" /><Relationship Id="rId118" Type="http://schemas.openxmlformats.org/officeDocument/2006/relationships/image" Target="../media/image63.png" /><Relationship Id="rId134" Type="http://schemas.openxmlformats.org/officeDocument/2006/relationships/image" Target="../media/image71.png" /><Relationship Id="rId139" Type="http://schemas.openxmlformats.org/officeDocument/2006/relationships/customXml" Target="../ink/ink70.xml" /><Relationship Id="rId8" Type="http://schemas.openxmlformats.org/officeDocument/2006/relationships/customXml" Target="../ink/ink4.xml" /><Relationship Id="rId51" Type="http://schemas.openxmlformats.org/officeDocument/2006/relationships/customXml" Target="../ink/ink26.xml" /><Relationship Id="rId72" Type="http://schemas.openxmlformats.org/officeDocument/2006/relationships/image" Target="../media/image40.png" /><Relationship Id="rId80" Type="http://schemas.openxmlformats.org/officeDocument/2006/relationships/image" Target="../media/image44.png" /><Relationship Id="rId85" Type="http://schemas.openxmlformats.org/officeDocument/2006/relationships/customXml" Target="../ink/ink43.xml" /><Relationship Id="rId93" Type="http://schemas.openxmlformats.org/officeDocument/2006/relationships/customXml" Target="../ink/ink47.xml" /><Relationship Id="rId98" Type="http://schemas.openxmlformats.org/officeDocument/2006/relationships/image" Target="../media/image53.png" /><Relationship Id="rId121" Type="http://schemas.openxmlformats.org/officeDocument/2006/relationships/customXml" Target="../ink/ink61.xml" /><Relationship Id="rId142" Type="http://schemas.openxmlformats.org/officeDocument/2006/relationships/image" Target="../media/image75.png" /><Relationship Id="rId3" Type="http://schemas.openxmlformats.org/officeDocument/2006/relationships/image" Target="../media/image6.png" /><Relationship Id="rId12" Type="http://schemas.openxmlformats.org/officeDocument/2006/relationships/customXml" Target="../ink/ink6.xml" /><Relationship Id="rId17" Type="http://schemas.openxmlformats.org/officeDocument/2006/relationships/customXml" Target="../ink/ink9.xml" /><Relationship Id="rId25" Type="http://schemas.openxmlformats.org/officeDocument/2006/relationships/customXml" Target="../ink/ink13.xml" /><Relationship Id="rId33" Type="http://schemas.openxmlformats.org/officeDocument/2006/relationships/customXml" Target="../ink/ink17.xml" /><Relationship Id="rId38" Type="http://schemas.openxmlformats.org/officeDocument/2006/relationships/image" Target="../media/image23.png" /><Relationship Id="rId46" Type="http://schemas.openxmlformats.org/officeDocument/2006/relationships/image" Target="../media/image27.png" /><Relationship Id="rId59" Type="http://schemas.openxmlformats.org/officeDocument/2006/relationships/customXml" Target="../ink/ink30.xml" /><Relationship Id="rId67" Type="http://schemas.openxmlformats.org/officeDocument/2006/relationships/customXml" Target="../ink/ink34.xml" /><Relationship Id="rId103" Type="http://schemas.openxmlformats.org/officeDocument/2006/relationships/customXml" Target="../ink/ink52.xml" /><Relationship Id="rId108" Type="http://schemas.openxmlformats.org/officeDocument/2006/relationships/image" Target="../media/image58.png" /><Relationship Id="rId116" Type="http://schemas.openxmlformats.org/officeDocument/2006/relationships/image" Target="../media/image62.png" /><Relationship Id="rId124" Type="http://schemas.openxmlformats.org/officeDocument/2006/relationships/image" Target="../media/image66.png" /><Relationship Id="rId129" Type="http://schemas.openxmlformats.org/officeDocument/2006/relationships/customXml" Target="../ink/ink65.xml" /><Relationship Id="rId137" Type="http://schemas.openxmlformats.org/officeDocument/2006/relationships/customXml" Target="../ink/ink69.xml" /><Relationship Id="rId20" Type="http://schemas.openxmlformats.org/officeDocument/2006/relationships/image" Target="../media/image14.png" /><Relationship Id="rId41" Type="http://schemas.openxmlformats.org/officeDocument/2006/relationships/customXml" Target="../ink/ink21.xml" /><Relationship Id="rId54" Type="http://schemas.openxmlformats.org/officeDocument/2006/relationships/image" Target="../media/image31.png" /><Relationship Id="rId62" Type="http://schemas.openxmlformats.org/officeDocument/2006/relationships/image" Target="../media/image35.png" /><Relationship Id="rId70" Type="http://schemas.openxmlformats.org/officeDocument/2006/relationships/image" Target="../media/image39.png" /><Relationship Id="rId75" Type="http://schemas.openxmlformats.org/officeDocument/2006/relationships/customXml" Target="../ink/ink38.xml" /><Relationship Id="rId83" Type="http://schemas.openxmlformats.org/officeDocument/2006/relationships/customXml" Target="../ink/ink42.xml" /><Relationship Id="rId88" Type="http://schemas.openxmlformats.org/officeDocument/2006/relationships/image" Target="../media/image48.png" /><Relationship Id="rId91" Type="http://schemas.openxmlformats.org/officeDocument/2006/relationships/customXml" Target="../ink/ink46.xml" /><Relationship Id="rId96" Type="http://schemas.openxmlformats.org/officeDocument/2006/relationships/image" Target="../media/image52.png" /><Relationship Id="rId111" Type="http://schemas.openxmlformats.org/officeDocument/2006/relationships/customXml" Target="../ink/ink56.xml" /><Relationship Id="rId132" Type="http://schemas.openxmlformats.org/officeDocument/2006/relationships/image" Target="../media/image70.png" /><Relationship Id="rId140" Type="http://schemas.openxmlformats.org/officeDocument/2006/relationships/image" Target="../media/image74.png" /><Relationship Id="rId1" Type="http://schemas.openxmlformats.org/officeDocument/2006/relationships/slideLayout" Target="../slideLayouts/slideLayout7.xml" /><Relationship Id="rId6" Type="http://schemas.openxmlformats.org/officeDocument/2006/relationships/customXml" Target="../ink/ink3.xml" /><Relationship Id="rId15" Type="http://schemas.openxmlformats.org/officeDocument/2006/relationships/image" Target="../media/image12.png" /><Relationship Id="rId23" Type="http://schemas.openxmlformats.org/officeDocument/2006/relationships/customXml" Target="../ink/ink12.xml" /><Relationship Id="rId28" Type="http://schemas.openxmlformats.org/officeDocument/2006/relationships/image" Target="../media/image18.png" /><Relationship Id="rId36" Type="http://schemas.openxmlformats.org/officeDocument/2006/relationships/image" Target="../media/image22.png" /><Relationship Id="rId49" Type="http://schemas.openxmlformats.org/officeDocument/2006/relationships/customXml" Target="../ink/ink25.xml" /><Relationship Id="rId57" Type="http://schemas.openxmlformats.org/officeDocument/2006/relationships/customXml" Target="../ink/ink29.xml" /><Relationship Id="rId106" Type="http://schemas.openxmlformats.org/officeDocument/2006/relationships/image" Target="../media/image57.png" /><Relationship Id="rId114" Type="http://schemas.openxmlformats.org/officeDocument/2006/relationships/image" Target="../media/image61.png" /><Relationship Id="rId119" Type="http://schemas.openxmlformats.org/officeDocument/2006/relationships/customXml" Target="../ink/ink60.xml" /><Relationship Id="rId127" Type="http://schemas.openxmlformats.org/officeDocument/2006/relationships/customXml" Target="../ink/ink64.xml" /><Relationship Id="rId10" Type="http://schemas.openxmlformats.org/officeDocument/2006/relationships/customXml" Target="../ink/ink5.xml" /><Relationship Id="rId31" Type="http://schemas.openxmlformats.org/officeDocument/2006/relationships/customXml" Target="../ink/ink16.xml" /><Relationship Id="rId44" Type="http://schemas.openxmlformats.org/officeDocument/2006/relationships/image" Target="../media/image26.png" /><Relationship Id="rId52" Type="http://schemas.openxmlformats.org/officeDocument/2006/relationships/image" Target="../media/image30.png" /><Relationship Id="rId60" Type="http://schemas.openxmlformats.org/officeDocument/2006/relationships/image" Target="../media/image34.png" /><Relationship Id="rId65" Type="http://schemas.openxmlformats.org/officeDocument/2006/relationships/customXml" Target="../ink/ink33.xml" /><Relationship Id="rId73" Type="http://schemas.openxmlformats.org/officeDocument/2006/relationships/customXml" Target="../ink/ink37.xml" /><Relationship Id="rId78" Type="http://schemas.openxmlformats.org/officeDocument/2006/relationships/image" Target="../media/image43.png" /><Relationship Id="rId81" Type="http://schemas.openxmlformats.org/officeDocument/2006/relationships/customXml" Target="../ink/ink41.xml" /><Relationship Id="rId86" Type="http://schemas.openxmlformats.org/officeDocument/2006/relationships/image" Target="../media/image47.png" /><Relationship Id="rId94" Type="http://schemas.openxmlformats.org/officeDocument/2006/relationships/image" Target="../media/image51.png" /><Relationship Id="rId99" Type="http://schemas.openxmlformats.org/officeDocument/2006/relationships/customXml" Target="../ink/ink50.xml" /><Relationship Id="rId101" Type="http://schemas.openxmlformats.org/officeDocument/2006/relationships/customXml" Target="../ink/ink51.xml" /><Relationship Id="rId122" Type="http://schemas.openxmlformats.org/officeDocument/2006/relationships/image" Target="../media/image65.png" /><Relationship Id="rId130" Type="http://schemas.openxmlformats.org/officeDocument/2006/relationships/image" Target="../media/image69.png" /><Relationship Id="rId135" Type="http://schemas.openxmlformats.org/officeDocument/2006/relationships/customXml" Target="../ink/ink68.xml" /><Relationship Id="rId4" Type="http://schemas.openxmlformats.org/officeDocument/2006/relationships/customXml" Target="../ink/ink2.xml" /><Relationship Id="rId9" Type="http://schemas.openxmlformats.org/officeDocument/2006/relationships/image" Target="../media/image9.png" /><Relationship Id="rId13" Type="http://schemas.openxmlformats.org/officeDocument/2006/relationships/image" Target="../media/image11.png" /><Relationship Id="rId18" Type="http://schemas.openxmlformats.org/officeDocument/2006/relationships/image" Target="../media/image13.png" /><Relationship Id="rId39" Type="http://schemas.openxmlformats.org/officeDocument/2006/relationships/customXml" Target="../ink/ink20.xml" /><Relationship Id="rId109" Type="http://schemas.openxmlformats.org/officeDocument/2006/relationships/customXml" Target="../ink/ink55.xml" /><Relationship Id="rId34" Type="http://schemas.openxmlformats.org/officeDocument/2006/relationships/image" Target="../media/image21.png" /><Relationship Id="rId50" Type="http://schemas.openxmlformats.org/officeDocument/2006/relationships/image" Target="../media/image29.png" /><Relationship Id="rId55" Type="http://schemas.openxmlformats.org/officeDocument/2006/relationships/customXml" Target="../ink/ink28.xml" /><Relationship Id="rId76" Type="http://schemas.openxmlformats.org/officeDocument/2006/relationships/image" Target="../media/image42.png" /><Relationship Id="rId97" Type="http://schemas.openxmlformats.org/officeDocument/2006/relationships/customXml" Target="../ink/ink49.xml" /><Relationship Id="rId104" Type="http://schemas.openxmlformats.org/officeDocument/2006/relationships/image" Target="../media/image56.png" /><Relationship Id="rId120" Type="http://schemas.openxmlformats.org/officeDocument/2006/relationships/image" Target="../media/image64.png" /><Relationship Id="rId125" Type="http://schemas.openxmlformats.org/officeDocument/2006/relationships/customXml" Target="../ink/ink63.xml" /><Relationship Id="rId141" Type="http://schemas.openxmlformats.org/officeDocument/2006/relationships/customXml" Target="../ink/ink71.xml" /><Relationship Id="rId7" Type="http://schemas.openxmlformats.org/officeDocument/2006/relationships/image" Target="../media/image8.png" /><Relationship Id="rId71" Type="http://schemas.openxmlformats.org/officeDocument/2006/relationships/customXml" Target="../ink/ink36.xml" /><Relationship Id="rId92" Type="http://schemas.openxmlformats.org/officeDocument/2006/relationships/image" Target="../media/image50.png" /><Relationship Id="rId2" Type="http://schemas.openxmlformats.org/officeDocument/2006/relationships/customXml" Target="../ink/ink1.xml" /><Relationship Id="rId29" Type="http://schemas.openxmlformats.org/officeDocument/2006/relationships/customXml" Target="../ink/ink15.xml" /><Relationship Id="rId24" Type="http://schemas.openxmlformats.org/officeDocument/2006/relationships/image" Target="../media/image16.png" /><Relationship Id="rId40" Type="http://schemas.openxmlformats.org/officeDocument/2006/relationships/image" Target="../media/image24.png" /><Relationship Id="rId45" Type="http://schemas.openxmlformats.org/officeDocument/2006/relationships/customXml" Target="../ink/ink23.xml" /><Relationship Id="rId66" Type="http://schemas.openxmlformats.org/officeDocument/2006/relationships/image" Target="../media/image37.png" /><Relationship Id="rId87" Type="http://schemas.openxmlformats.org/officeDocument/2006/relationships/customXml" Target="../ink/ink44.xml" /><Relationship Id="rId110" Type="http://schemas.openxmlformats.org/officeDocument/2006/relationships/image" Target="../media/image59.png" /><Relationship Id="rId115" Type="http://schemas.openxmlformats.org/officeDocument/2006/relationships/customXml" Target="../ink/ink58.xml" /><Relationship Id="rId131" Type="http://schemas.openxmlformats.org/officeDocument/2006/relationships/customXml" Target="../ink/ink66.xml" /><Relationship Id="rId136" Type="http://schemas.openxmlformats.org/officeDocument/2006/relationships/image" Target="../media/image72.png" /><Relationship Id="rId61" Type="http://schemas.openxmlformats.org/officeDocument/2006/relationships/customXml" Target="../ink/ink31.xml" /><Relationship Id="rId82" Type="http://schemas.openxmlformats.org/officeDocument/2006/relationships/image" Target="../media/image45.png" /><Relationship Id="rId19" Type="http://schemas.openxmlformats.org/officeDocument/2006/relationships/customXml" Target="../ink/ink10.xml" /><Relationship Id="rId14" Type="http://schemas.openxmlformats.org/officeDocument/2006/relationships/customXml" Target="../ink/ink7.xml" /><Relationship Id="rId30" Type="http://schemas.openxmlformats.org/officeDocument/2006/relationships/image" Target="../media/image19.png" /><Relationship Id="rId35" Type="http://schemas.openxmlformats.org/officeDocument/2006/relationships/customXml" Target="../ink/ink18.xml" /><Relationship Id="rId56" Type="http://schemas.openxmlformats.org/officeDocument/2006/relationships/image" Target="../media/image32.png" /><Relationship Id="rId77" Type="http://schemas.openxmlformats.org/officeDocument/2006/relationships/customXml" Target="../ink/ink39.xml" /><Relationship Id="rId100" Type="http://schemas.openxmlformats.org/officeDocument/2006/relationships/image" Target="../media/image54.png" /><Relationship Id="rId105" Type="http://schemas.openxmlformats.org/officeDocument/2006/relationships/customXml" Target="../ink/ink53.xml" /><Relationship Id="rId126" Type="http://schemas.openxmlformats.org/officeDocument/2006/relationships/image" Target="../media/image67.png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 /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2.emf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765AD9D-5BF4-4E0E-9ED0-1A4C24A28F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5461" y="287376"/>
            <a:ext cx="11393199" cy="3138311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br>
              <a:rPr lang="en-US" i="1" dirty="0">
                <a:solidFill>
                  <a:srgbClr val="0070C0"/>
                </a:solidFill>
                <a:latin typeface="+mn-lt"/>
                <a:cs typeface="Aparajita" pitchFamily="34" charset="0"/>
              </a:rPr>
            </a:br>
            <a:br>
              <a:rPr lang="en-US" i="1" dirty="0">
                <a:solidFill>
                  <a:srgbClr val="0070C0"/>
                </a:solidFill>
                <a:latin typeface="+mn-lt"/>
                <a:cs typeface="Aparajita" pitchFamily="34" charset="0"/>
              </a:rPr>
            </a:br>
            <a:br>
              <a:rPr lang="en-US" i="1" dirty="0">
                <a:solidFill>
                  <a:srgbClr val="0070C0"/>
                </a:solidFill>
                <a:latin typeface="+mn-lt"/>
                <a:cs typeface="Aparajita" pitchFamily="34" charset="0"/>
              </a:rPr>
            </a:br>
            <a:br>
              <a:rPr lang="en-US" i="1" dirty="0">
                <a:solidFill>
                  <a:srgbClr val="0070C0"/>
                </a:solidFill>
                <a:latin typeface="+mn-lt"/>
                <a:cs typeface="Aparajita" pitchFamily="34" charset="0"/>
              </a:rPr>
            </a:br>
            <a:r>
              <a:rPr lang="en-US" sz="4900" i="1" dirty="0">
                <a:solidFill>
                  <a:srgbClr val="0070C0"/>
                </a:solidFill>
                <a:latin typeface="+mn-lt"/>
                <a:cs typeface="Aparajita" pitchFamily="34" charset="0"/>
              </a:rPr>
              <a:t>Microprocessor and Microcontroller (802681-3)</a:t>
            </a:r>
            <a:br>
              <a:rPr lang="en-US" sz="4900" i="1" dirty="0">
                <a:solidFill>
                  <a:srgbClr val="0070C0"/>
                </a:solidFill>
                <a:latin typeface="+mn-lt"/>
                <a:cs typeface="Aparajita" pitchFamily="34" charset="0"/>
              </a:rPr>
            </a:br>
            <a:r>
              <a:rPr lang="en-US" sz="4000" i="1" dirty="0">
                <a:solidFill>
                  <a:srgbClr val="0070C0"/>
                </a:solidFill>
                <a:latin typeface="+mn-lt"/>
                <a:cs typeface="Aparajita" pitchFamily="34" charset="0"/>
              </a:rPr>
              <a:t>Lecture 1</a:t>
            </a:r>
            <a:br>
              <a:rPr lang="en-US" sz="4800" dirty="0">
                <a:latin typeface="+mn-lt"/>
                <a:cs typeface="Aparajita" pitchFamily="34" charset="0"/>
              </a:rPr>
            </a:br>
            <a:r>
              <a:rPr lang="en-US" dirty="0">
                <a:solidFill>
                  <a:srgbClr val="00B050"/>
                </a:solidFill>
              </a:rPr>
              <a:t>Embedded Systems Basics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90C15F-7C32-4ED9-9165-3BA427286DE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02217" y="5438546"/>
            <a:ext cx="5185191" cy="113207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Dr Syed Misbahuddin</a:t>
            </a:r>
          </a:p>
          <a:p>
            <a:pPr algn="ctr" eaLnBrk="1" hangingPunct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ssmisbahuddin@uqu.edu.sa</a:t>
            </a:r>
          </a:p>
        </p:txBody>
      </p:sp>
    </p:spTree>
    <p:extLst>
      <p:ext uri="{BB962C8B-B14F-4D97-AF65-F5344CB8AC3E}">
        <p14:creationId xmlns:p14="http://schemas.microsoft.com/office/powerpoint/2010/main" val="912294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1CAD4-B2F8-4F2B-A1B3-1FCC7269FDC8}"/>
              </a:ext>
            </a:extLst>
          </p:cNvPr>
          <p:cNvSpPr txBox="1">
            <a:spLocks/>
          </p:cNvSpPr>
          <p:nvPr/>
        </p:nvSpPr>
        <p:spPr>
          <a:xfrm>
            <a:off x="899592" y="438346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I/O Subsystems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50B08-6C53-4765-A7DD-97AAEAF98521}"/>
              </a:ext>
            </a:extLst>
          </p:cNvPr>
          <p:cNvSpPr txBox="1">
            <a:spLocks/>
          </p:cNvSpPr>
          <p:nvPr/>
        </p:nvSpPr>
        <p:spPr>
          <a:xfrm>
            <a:off x="683568" y="1484784"/>
            <a:ext cx="8003232" cy="48762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All the I/O ports and devices/peripherals, excluding the CPU and memory, that are connected to the buses make the I/O subsystems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The peripherals could serve either as input, output or both</a:t>
            </a:r>
          </a:p>
          <a:p>
            <a:pPr lvl="1">
              <a:lnSpc>
                <a:spcPct val="125000"/>
              </a:lnSpc>
            </a:pPr>
            <a:endParaRPr lang="en-US" sz="800"/>
          </a:p>
          <a:p>
            <a:pPr lvl="2">
              <a:lnSpc>
                <a:spcPct val="125000"/>
              </a:lnSpc>
            </a:pPr>
            <a:r>
              <a:rPr lang="en-US">
                <a:solidFill>
                  <a:srgbClr val="006600"/>
                </a:solidFill>
              </a:rPr>
              <a:t>CPU is used as the reference to designate a device/peripheral as either input or output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>
                <a:solidFill>
                  <a:srgbClr val="000099"/>
                </a:solidFill>
              </a:rPr>
              <a:t>I/O subsystems also include special registers or devices used to manage the system operation without external signals</a:t>
            </a:r>
          </a:p>
          <a:p>
            <a:pPr lvl="1"/>
            <a:endParaRPr lang="en-US" sz="800"/>
          </a:p>
          <a:p>
            <a:pPr lvl="2"/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E8BAA-D9CE-43D4-AA74-E485C2759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0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CDB53FAF-2590-4112-B715-BE0EE9D7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F0C7AF0F-7B4D-4C7A-A4AF-1780AF57F3A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F719239-18BA-44F6-9B6C-0BAC6B615FB0}"/>
              </a:ext>
            </a:extLst>
          </p:cNvPr>
          <p:cNvGrpSpPr/>
          <p:nvPr/>
        </p:nvGrpSpPr>
        <p:grpSpPr>
          <a:xfrm>
            <a:off x="404548" y="199347"/>
            <a:ext cx="5691452" cy="4155050"/>
            <a:chOff x="855752" y="1844824"/>
            <a:chExt cx="7742185" cy="36004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50CBD24-09DD-45BE-8E67-E799C2327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5752" y="1844824"/>
              <a:ext cx="7742185" cy="36004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D021738-842B-4293-AB2B-3DD9E891F90C}"/>
                </a:ext>
              </a:extLst>
            </p:cNvPr>
            <p:cNvSpPr txBox="1"/>
            <p:nvPr/>
          </p:nvSpPr>
          <p:spPr>
            <a:xfrm>
              <a:off x="1403648" y="2420888"/>
              <a:ext cx="15121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Power and Timing Support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CB81571-89BF-4EAC-B5C9-009BA5D2B913}"/>
                </a:ext>
              </a:extLst>
            </p:cNvPr>
            <p:cNvSpPr txBox="1"/>
            <p:nvPr/>
          </p:nvSpPr>
          <p:spPr>
            <a:xfrm>
              <a:off x="1400665" y="4581128"/>
              <a:ext cx="676895" cy="56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(RAM)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A3C4AD0-7131-454E-8C39-57B901AC6519}"/>
                </a:ext>
              </a:extLst>
            </p:cNvPr>
            <p:cNvSpPr txBox="1"/>
            <p:nvPr/>
          </p:nvSpPr>
          <p:spPr>
            <a:xfrm>
              <a:off x="2692152" y="4581127"/>
              <a:ext cx="864096" cy="56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Program</a:t>
              </a:r>
            </a:p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(ROM)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1AD64C0-721A-4ADF-845B-B1F2291D439F}"/>
                </a:ext>
              </a:extLst>
            </p:cNvPr>
            <p:cNvSpPr txBox="1"/>
            <p:nvPr/>
          </p:nvSpPr>
          <p:spPr>
            <a:xfrm>
              <a:off x="4885300" y="4295912"/>
              <a:ext cx="15119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Buses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88D4CC8-5FA2-4286-ABBF-D509C1AE3585}"/>
                </a:ext>
              </a:extLst>
            </p:cNvPr>
            <p:cNvSpPr txBox="1"/>
            <p:nvPr/>
          </p:nvSpPr>
          <p:spPr>
            <a:xfrm>
              <a:off x="6972356" y="4230261"/>
              <a:ext cx="1295291" cy="7017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I/O </a:t>
              </a:r>
            </a:p>
            <a:p>
              <a:pPr algn="ctr"/>
              <a:r>
                <a:rPr lang="en-CA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Subsystems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018C77C-069C-4453-BCCF-0A10B9675501}"/>
                </a:ext>
              </a:extLst>
            </p:cNvPr>
            <p:cNvSpPr txBox="1"/>
            <p:nvPr/>
          </p:nvSpPr>
          <p:spPr>
            <a:xfrm>
              <a:off x="5350972" y="2516370"/>
              <a:ext cx="5806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6896ECD-266C-490E-88F3-591F16CC93E6}"/>
                </a:ext>
              </a:extLst>
            </p:cNvPr>
            <p:cNvSpPr txBox="1"/>
            <p:nvPr/>
          </p:nvSpPr>
          <p:spPr>
            <a:xfrm>
              <a:off x="1739112" y="4023520"/>
              <a:ext cx="17260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System Memory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7EE4446-FD3C-439F-8EBA-AB29E5D4A4A1}"/>
                </a:ext>
              </a:extLst>
            </p:cNvPr>
            <p:cNvSpPr txBox="1"/>
            <p:nvPr/>
          </p:nvSpPr>
          <p:spPr>
            <a:xfrm>
              <a:off x="3779912" y="2070438"/>
              <a:ext cx="572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CA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CBE12A5-5239-4813-A43E-9E03E309FCB1}"/>
                </a:ext>
              </a:extLst>
            </p:cNvPr>
            <p:cNvSpPr txBox="1"/>
            <p:nvPr/>
          </p:nvSpPr>
          <p:spPr>
            <a:xfrm>
              <a:off x="3791786" y="2480718"/>
              <a:ext cx="595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CA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CLK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9BA7159-355D-4071-99E9-3AEE36A718C9}"/>
                </a:ext>
              </a:extLst>
            </p:cNvPr>
            <p:cNvSpPr txBox="1"/>
            <p:nvPr/>
          </p:nvSpPr>
          <p:spPr>
            <a:xfrm>
              <a:off x="3778353" y="285005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RESET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8282CCE-3B1E-4DC7-B845-CB321F13BD8D}"/>
              </a:ext>
            </a:extLst>
          </p:cNvPr>
          <p:cNvSpPr txBox="1"/>
          <p:nvPr/>
        </p:nvSpPr>
        <p:spPr>
          <a:xfrm>
            <a:off x="-180631" y="4558411"/>
            <a:ext cx="6006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Figure 1-1: </a:t>
            </a:r>
            <a:r>
              <a:rPr lang="en-CA" i="1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Basic building blocks of a Microcomputer</a:t>
            </a:r>
          </a:p>
        </p:txBody>
      </p:sp>
      <p:pic>
        <p:nvPicPr>
          <p:cNvPr id="17" name="Picture 6">
            <a:extLst>
              <a:ext uri="{FF2B5EF4-FFF2-40B4-BE49-F238E27FC236}">
                <a16:creationId xmlns:a16="http://schemas.microsoft.com/office/drawing/2014/main" id="{B0321525-245D-41F2-877C-7039BE51A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070" y="552004"/>
            <a:ext cx="5367243" cy="321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F2069111-76CF-4127-B633-E01EB4966B3E}"/>
              </a:ext>
            </a:extLst>
          </p:cNvPr>
          <p:cNvGrpSpPr/>
          <p:nvPr/>
        </p:nvGrpSpPr>
        <p:grpSpPr>
          <a:xfrm>
            <a:off x="6457950" y="3825868"/>
            <a:ext cx="5639363" cy="2713045"/>
            <a:chOff x="983131" y="1665784"/>
            <a:chExt cx="7803462" cy="4392488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F6CACC7F-4CA5-43F8-BEA1-7B3C27100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83131" y="1665784"/>
              <a:ext cx="7803462" cy="4392488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4EFABC8-5962-4947-A73A-9ED311B8A8D2}"/>
                </a:ext>
              </a:extLst>
            </p:cNvPr>
            <p:cNvSpPr txBox="1"/>
            <p:nvPr/>
          </p:nvSpPr>
          <p:spPr>
            <a:xfrm>
              <a:off x="1969323" y="4172439"/>
              <a:ext cx="18754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Memory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8962674-D7DC-4109-A1A2-FB0D30A0BD5D}"/>
                </a:ext>
              </a:extLst>
            </p:cNvPr>
            <p:cNvSpPr txBox="1"/>
            <p:nvPr/>
          </p:nvSpPr>
          <p:spPr>
            <a:xfrm>
              <a:off x="1698475" y="4643600"/>
              <a:ext cx="676895" cy="56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(RAM)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7347A4B-DDB4-4EA9-B036-94643BF02804}"/>
                </a:ext>
              </a:extLst>
            </p:cNvPr>
            <p:cNvSpPr txBox="1"/>
            <p:nvPr/>
          </p:nvSpPr>
          <p:spPr>
            <a:xfrm>
              <a:off x="2995333" y="4620934"/>
              <a:ext cx="864096" cy="56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Program</a:t>
              </a:r>
            </a:p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(ROM)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A0EACF4-4D5E-49B4-9B7A-606BE83FCE44}"/>
                </a:ext>
              </a:extLst>
            </p:cNvPr>
            <p:cNvSpPr txBox="1"/>
            <p:nvPr/>
          </p:nvSpPr>
          <p:spPr>
            <a:xfrm>
              <a:off x="1691680" y="2667314"/>
              <a:ext cx="16119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Power and Timing Support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F79BE86-7705-4792-A5BC-714FC58D8D0A}"/>
                </a:ext>
              </a:extLst>
            </p:cNvPr>
            <p:cNvSpPr txBox="1"/>
            <p:nvPr/>
          </p:nvSpPr>
          <p:spPr>
            <a:xfrm>
              <a:off x="4884862" y="4486947"/>
              <a:ext cx="13660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Buses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00FBE78-4815-44ED-8064-11B4E827B79B}"/>
                </a:ext>
              </a:extLst>
            </p:cNvPr>
            <p:cNvSpPr txBox="1"/>
            <p:nvPr/>
          </p:nvSpPr>
          <p:spPr>
            <a:xfrm>
              <a:off x="5202803" y="2780928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CPU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098867D-0A05-45A7-9B0B-46258B9E3522}"/>
                </a:ext>
              </a:extLst>
            </p:cNvPr>
            <p:cNvSpPr txBox="1"/>
            <p:nvPr/>
          </p:nvSpPr>
          <p:spPr>
            <a:xfrm>
              <a:off x="6690460" y="4357105"/>
              <a:ext cx="1326004" cy="7017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I/O </a:t>
              </a:r>
            </a:p>
            <a:p>
              <a:pPr algn="ctr"/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Subsystems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2795297-8353-4121-B3B0-3D524E95F2AD}"/>
                </a:ext>
              </a:extLst>
            </p:cNvPr>
            <p:cNvSpPr txBox="1"/>
            <p:nvPr/>
          </p:nvSpPr>
          <p:spPr>
            <a:xfrm>
              <a:off x="3896450" y="2442087"/>
              <a:ext cx="572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CA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DD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5B2AAB2F-E6E6-451B-84D6-7B31BCA5D3C6}"/>
                </a:ext>
              </a:extLst>
            </p:cNvPr>
            <p:cNvSpPr txBox="1"/>
            <p:nvPr/>
          </p:nvSpPr>
          <p:spPr>
            <a:xfrm>
              <a:off x="3896450" y="2780928"/>
              <a:ext cx="595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CA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CLK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FDDEA43-02C0-4674-A1D7-4289876FA031}"/>
                </a:ext>
              </a:extLst>
            </p:cNvPr>
            <p:cNvSpPr txBox="1"/>
            <p:nvPr/>
          </p:nvSpPr>
          <p:spPr>
            <a:xfrm>
              <a:off x="3887846" y="3128133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8772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1E3FB-8E70-479A-AA94-EF6CFC465850}"/>
              </a:ext>
            </a:extLst>
          </p:cNvPr>
          <p:cNvSpPr txBox="1">
            <a:spLocks/>
          </p:cNvSpPr>
          <p:nvPr/>
        </p:nvSpPr>
        <p:spPr>
          <a:xfrm>
            <a:off x="1043608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What is a Microcontroller?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259D1-3109-4D3E-A6B0-E67553711832}"/>
              </a:ext>
            </a:extLst>
          </p:cNvPr>
          <p:cNvSpPr txBox="1">
            <a:spLocks/>
          </p:cNvSpPr>
          <p:nvPr/>
        </p:nvSpPr>
        <p:spPr>
          <a:xfrm>
            <a:off x="863588" y="1556792"/>
            <a:ext cx="7687940" cy="47819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A </a:t>
            </a:r>
            <a:r>
              <a:rPr lang="en-US" sz="2600" i="1">
                <a:solidFill>
                  <a:srgbClr val="CC3300"/>
                </a:solidFill>
                <a:latin typeface="Tw Cen MT" panose="020B0602020104020603" pitchFamily="34" charset="0"/>
              </a:rPr>
              <a:t>microcontroller unit (MCU)</a:t>
            </a:r>
            <a:r>
              <a:rPr lang="en-US" sz="2400">
                <a:solidFill>
                  <a:srgbClr val="CC3300"/>
                </a:solidFill>
              </a:rPr>
              <a:t> </a:t>
            </a:r>
            <a:r>
              <a:rPr lang="en-US" sz="2400"/>
              <a:t>is a small microcomputer that contains all the components of a microcomputer integrated into a single silicon chip and is </a:t>
            </a: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used to control</a:t>
            </a:r>
            <a:r>
              <a:rPr lang="en-US" sz="2400"/>
              <a:t> electronic devices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Due to the assortment of components inside a single chip, the MCUs are also known as </a:t>
            </a:r>
            <a:r>
              <a:rPr lang="en-US" sz="2600" i="1">
                <a:solidFill>
                  <a:srgbClr val="CC3300"/>
                </a:solidFill>
                <a:latin typeface="Tw Cen MT" panose="020B0602020104020603" pitchFamily="34" charset="0"/>
              </a:rPr>
              <a:t>computers-on-a-chip (CoC)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An MCU allows for implementing complete applications requiring only a minimal number of external components</a:t>
            </a:r>
          </a:p>
          <a:p>
            <a:pPr lvl="2"/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F71A47-93F1-427F-ABD8-484AC3000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35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65F273A-4E25-4894-BB25-024EEAC6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4EEE16-2A0E-4638-979F-F0C3A748147F}"/>
              </a:ext>
            </a:extLst>
          </p:cNvPr>
          <p:cNvGrpSpPr/>
          <p:nvPr/>
        </p:nvGrpSpPr>
        <p:grpSpPr>
          <a:xfrm>
            <a:off x="670269" y="692696"/>
            <a:ext cx="7803462" cy="4392488"/>
            <a:chOff x="983131" y="1665784"/>
            <a:chExt cx="7803462" cy="439248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1F14038-16C7-49D0-8F9B-F4BEF42D3A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83131" y="1665784"/>
              <a:ext cx="7803462" cy="4392488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8CC33A7-9322-4901-AD1E-A291FA258CAF}"/>
                </a:ext>
              </a:extLst>
            </p:cNvPr>
            <p:cNvSpPr txBox="1"/>
            <p:nvPr/>
          </p:nvSpPr>
          <p:spPr>
            <a:xfrm>
              <a:off x="1969323" y="4172439"/>
              <a:ext cx="18754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Memory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B1295DF-AD03-4A45-8EE6-389053DD3D2C}"/>
                </a:ext>
              </a:extLst>
            </p:cNvPr>
            <p:cNvSpPr txBox="1"/>
            <p:nvPr/>
          </p:nvSpPr>
          <p:spPr>
            <a:xfrm>
              <a:off x="1698475" y="4643600"/>
              <a:ext cx="676895" cy="56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Data</a:t>
              </a:r>
            </a:p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(RAM)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E433DB-2C4E-40D1-B53B-181E747C3690}"/>
                </a:ext>
              </a:extLst>
            </p:cNvPr>
            <p:cNvSpPr txBox="1"/>
            <p:nvPr/>
          </p:nvSpPr>
          <p:spPr>
            <a:xfrm>
              <a:off x="2995333" y="4620934"/>
              <a:ext cx="864096" cy="566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Program</a:t>
              </a:r>
            </a:p>
            <a:p>
              <a:pPr algn="ctr"/>
              <a:r>
                <a:rPr lang="en-CA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(ROM)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04B3B7C-1752-4B9C-89CA-FB75BF8390B2}"/>
                </a:ext>
              </a:extLst>
            </p:cNvPr>
            <p:cNvSpPr txBox="1"/>
            <p:nvPr/>
          </p:nvSpPr>
          <p:spPr>
            <a:xfrm>
              <a:off x="1691680" y="2667314"/>
              <a:ext cx="16119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Power and Timing Support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B867B5F-4FFA-4D1B-AEE3-BEF2AFAFB39C}"/>
                </a:ext>
              </a:extLst>
            </p:cNvPr>
            <p:cNvSpPr txBox="1"/>
            <p:nvPr/>
          </p:nvSpPr>
          <p:spPr>
            <a:xfrm>
              <a:off x="4884862" y="4486947"/>
              <a:ext cx="13660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Buses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49FED51-130E-411F-9F66-2992C1F18CEE}"/>
                </a:ext>
              </a:extLst>
            </p:cNvPr>
            <p:cNvSpPr txBox="1"/>
            <p:nvPr/>
          </p:nvSpPr>
          <p:spPr>
            <a:xfrm>
              <a:off x="5202803" y="2780928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CPU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1382A05-F6B3-4459-B4D0-F8076D05BA00}"/>
                </a:ext>
              </a:extLst>
            </p:cNvPr>
            <p:cNvSpPr txBox="1"/>
            <p:nvPr/>
          </p:nvSpPr>
          <p:spPr>
            <a:xfrm>
              <a:off x="6690460" y="4357105"/>
              <a:ext cx="1326004" cy="7017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I/O </a:t>
              </a:r>
            </a:p>
            <a:p>
              <a:pPr algn="ctr"/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Subsystems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DB73E94-955F-473B-9072-C350A1B9F2A0}"/>
                </a:ext>
              </a:extLst>
            </p:cNvPr>
            <p:cNvSpPr txBox="1"/>
            <p:nvPr/>
          </p:nvSpPr>
          <p:spPr>
            <a:xfrm>
              <a:off x="3896450" y="2442087"/>
              <a:ext cx="572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CA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D1365D1-71AD-40BE-8A1E-CFE6E129E9F9}"/>
                </a:ext>
              </a:extLst>
            </p:cNvPr>
            <p:cNvSpPr txBox="1"/>
            <p:nvPr/>
          </p:nvSpPr>
          <p:spPr>
            <a:xfrm>
              <a:off x="3896450" y="2780928"/>
              <a:ext cx="595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CA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CLK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55EF752-EDC8-4547-BB1D-6AA00B2DD1E3}"/>
                </a:ext>
              </a:extLst>
            </p:cNvPr>
            <p:cNvSpPr txBox="1"/>
            <p:nvPr/>
          </p:nvSpPr>
          <p:spPr>
            <a:xfrm>
              <a:off x="3887846" y="3128133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RESET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A083051-07A5-4A5C-A865-88E21AC9ACF5}"/>
              </a:ext>
            </a:extLst>
          </p:cNvPr>
          <p:cNvSpPr txBox="1"/>
          <p:nvPr/>
        </p:nvSpPr>
        <p:spPr>
          <a:xfrm>
            <a:off x="1547664" y="5477259"/>
            <a:ext cx="5011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Figure 1-2:</a:t>
            </a:r>
            <a:r>
              <a:rPr lang="en-C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i="1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Basic building blocks of an MCU</a:t>
            </a:r>
          </a:p>
        </p:txBody>
      </p:sp>
    </p:spTree>
    <p:extLst>
      <p:ext uri="{BB962C8B-B14F-4D97-AF65-F5344CB8AC3E}">
        <p14:creationId xmlns:p14="http://schemas.microsoft.com/office/powerpoint/2010/main" val="2139348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F8E04-C3EE-43FE-861C-119975BAE937}"/>
              </a:ext>
            </a:extLst>
          </p:cNvPr>
          <p:cNvSpPr txBox="1">
            <a:spLocks/>
          </p:cNvSpPr>
          <p:nvPr/>
        </p:nvSpPr>
        <p:spPr>
          <a:xfrm>
            <a:off x="1043608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MCU Characteristics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0A21F-D021-4A6E-8D9C-CEA2282D02D1}"/>
              </a:ext>
            </a:extLst>
          </p:cNvPr>
          <p:cNvSpPr txBox="1">
            <a:spLocks/>
          </p:cNvSpPr>
          <p:nvPr/>
        </p:nvSpPr>
        <p:spPr>
          <a:xfrm>
            <a:off x="755576" y="1484784"/>
            <a:ext cx="7615932" cy="499802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Designated for monitoring and/or controlling tasks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Can operate stand-alone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CA" sz="2400"/>
              <a:t>Contains the processor, memory, various interface controllers, one or more timers, an interrupt controller, and general purpose I/O pins which allow it to directly interface to its environment</a:t>
            </a:r>
          </a:p>
          <a:p>
            <a:pPr>
              <a:lnSpc>
                <a:spcPct val="125000"/>
              </a:lnSpc>
            </a:pPr>
            <a:endParaRPr lang="en-CA" sz="800"/>
          </a:p>
          <a:p>
            <a:pPr>
              <a:lnSpc>
                <a:spcPct val="125000"/>
              </a:lnSpc>
            </a:pPr>
            <a:r>
              <a:rPr lang="en-CA" sz="2400"/>
              <a:t>Also include bit operations which allow to change one bit within a byte without touching the other bits</a:t>
            </a:r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15FF90-D0A7-4BB8-B27A-77A45762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08BB92-19F3-4025-A5A1-8B7147F89800}"/>
              </a:ext>
            </a:extLst>
          </p:cNvPr>
          <p:cNvSpPr txBox="1"/>
          <p:nvPr/>
        </p:nvSpPr>
        <p:spPr>
          <a:xfrm>
            <a:off x="7209183" y="6149009"/>
            <a:ext cx="422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Bit control instructions</a:t>
            </a:r>
          </a:p>
        </p:txBody>
      </p:sp>
    </p:spTree>
    <p:extLst>
      <p:ext uri="{BB962C8B-B14F-4D97-AF65-F5344CB8AC3E}">
        <p14:creationId xmlns:p14="http://schemas.microsoft.com/office/powerpoint/2010/main" val="2142701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987E0-3DAE-40D6-8A5C-DFFD0A251B20}"/>
              </a:ext>
            </a:extLst>
          </p:cNvPr>
          <p:cNvSpPr txBox="1">
            <a:spLocks/>
          </p:cNvSpPr>
          <p:nvPr/>
        </p:nvSpPr>
        <p:spPr>
          <a:xfrm>
            <a:off x="1043608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I/O Subsystems of MCU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68AFA-930F-44CE-8930-0ED439CE08DC}"/>
              </a:ext>
            </a:extLst>
          </p:cNvPr>
          <p:cNvSpPr txBox="1">
            <a:spLocks/>
          </p:cNvSpPr>
          <p:nvPr/>
        </p:nvSpPr>
        <p:spPr>
          <a:xfrm>
            <a:off x="899592" y="1628800"/>
            <a:ext cx="7272808" cy="48540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I/O Ports (Parallel Interfaces)</a:t>
            </a:r>
            <a:endParaRPr lang="en-US" sz="2000"/>
          </a:p>
          <a:p>
            <a:pPr>
              <a:lnSpc>
                <a:spcPct val="125000"/>
              </a:lnSpc>
            </a:pPr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Connects the I/O devices (peripherals) with the CPU via system buses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The communications between CPU and I/O devices via I/O ports are parallel (several data lines to send more than one bit at a time) and viable for shorter distances up to several meters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2000"/>
          </a:p>
          <a:p>
            <a:pPr>
              <a:lnSpc>
                <a:spcPct val="125000"/>
              </a:lnSpc>
            </a:pPr>
            <a:endParaRPr lang="en-US" sz="24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800"/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C3676-1802-4AE8-A772-096A0734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83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BDF53-58EB-48D9-AB32-49C4D14FEAEA}"/>
              </a:ext>
            </a:extLst>
          </p:cNvPr>
          <p:cNvSpPr txBox="1">
            <a:spLocks/>
          </p:cNvSpPr>
          <p:nvPr/>
        </p:nvSpPr>
        <p:spPr>
          <a:xfrm>
            <a:off x="1043608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I/O Subsystems of MCU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B67AE-F92F-4A99-A69F-DA89AFA9FE59}"/>
              </a:ext>
            </a:extLst>
          </p:cNvPr>
          <p:cNvSpPr txBox="1">
            <a:spLocks/>
          </p:cNvSpPr>
          <p:nvPr/>
        </p:nvSpPr>
        <p:spPr>
          <a:xfrm>
            <a:off x="827584" y="1628800"/>
            <a:ext cx="7543924" cy="48540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Serial Interfaces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Connects MCU with external peripheral devices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The communications between MCU and external peripheral devices via serial interfaces are serial (one data line to send one bit at a time) and useful for longer distances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Analog-to-digital (A/D) Converter or ADC</a:t>
            </a:r>
          </a:p>
          <a:p>
            <a:pPr>
              <a:lnSpc>
                <a:spcPct val="125000"/>
              </a:lnSpc>
            </a:pPr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Converts external analog input signals into discrete digital numbers and forwards to the CPU for further processing</a:t>
            </a: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2000"/>
          </a:p>
          <a:p>
            <a:pPr>
              <a:lnSpc>
                <a:spcPct val="125000"/>
              </a:lnSpc>
            </a:pPr>
            <a:endParaRPr lang="en-US" sz="24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800"/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5C3FDC-F9A3-4E1F-912F-0B643F5D4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44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9542F-4642-489F-94F3-76D9F50F7633}"/>
              </a:ext>
            </a:extLst>
          </p:cNvPr>
          <p:cNvSpPr txBox="1">
            <a:spLocks/>
          </p:cNvSpPr>
          <p:nvPr/>
        </p:nvSpPr>
        <p:spPr>
          <a:xfrm>
            <a:off x="1043608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I/O Subsystems of MCU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40BFE-08B3-4045-A85B-C5E82D972445}"/>
              </a:ext>
            </a:extLst>
          </p:cNvPr>
          <p:cNvSpPr txBox="1">
            <a:spLocks/>
          </p:cNvSpPr>
          <p:nvPr/>
        </p:nvSpPr>
        <p:spPr>
          <a:xfrm>
            <a:off x="827584" y="1628800"/>
            <a:ext cx="7543924" cy="48540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Digital-to-analog (D/A) Converter or DAC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Converts digital command of CPU into analog signals understood by external electromechanical systems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Timer</a:t>
            </a:r>
          </a:p>
          <a:p>
            <a:pPr>
              <a:lnSpc>
                <a:spcPct val="125000"/>
              </a:lnSpc>
            </a:pPr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Measures time intervals between two events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Generate events at specified time intervals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Generate signals at a specified frequency</a:t>
            </a: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2000"/>
          </a:p>
          <a:p>
            <a:pPr>
              <a:lnSpc>
                <a:spcPct val="125000"/>
              </a:lnSpc>
            </a:pPr>
            <a:endParaRPr lang="en-US" sz="24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800"/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FD1689-43CF-4A42-9948-B1F0D0962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27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71542-A429-4307-BD9E-A22C60F736C6}"/>
              </a:ext>
            </a:extLst>
          </p:cNvPr>
          <p:cNvSpPr txBox="1">
            <a:spLocks/>
          </p:cNvSpPr>
          <p:nvPr/>
        </p:nvSpPr>
        <p:spPr>
          <a:xfrm>
            <a:off x="1043608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I/O Subsystems of MCU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BB6CF-B149-4BFB-AEE6-226C3E6232DD}"/>
              </a:ext>
            </a:extLst>
          </p:cNvPr>
          <p:cNvSpPr txBox="1">
            <a:spLocks/>
          </p:cNvSpPr>
          <p:nvPr/>
        </p:nvSpPr>
        <p:spPr>
          <a:xfrm>
            <a:off x="827584" y="1628800"/>
            <a:ext cx="7543924" cy="48540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Counter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A counter is a timer that supplies pulses into the MCU input pins for the purpose of counting events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Pulses to be counted come through the ports and their duration is mostly not defined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Watchdog Timer</a:t>
            </a:r>
          </a:p>
          <a:p>
            <a:pPr>
              <a:lnSpc>
                <a:spcPct val="125000"/>
              </a:lnSpc>
            </a:pPr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Resets the computer in case of software crashes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2000"/>
          </a:p>
          <a:p>
            <a:pPr>
              <a:lnSpc>
                <a:spcPct val="125000"/>
              </a:lnSpc>
            </a:pPr>
            <a:endParaRPr lang="en-US" sz="24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US" sz="800"/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5C54B-7FE0-4206-B1A5-C5190CAD2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467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CF9E37B-7773-4977-A1DB-D034B57104CC}"/>
              </a:ext>
            </a:extLst>
          </p:cNvPr>
          <p:cNvSpPr txBox="1">
            <a:spLocks/>
          </p:cNvSpPr>
          <p:nvPr/>
        </p:nvSpPr>
        <p:spPr>
          <a:xfrm>
            <a:off x="1115616" y="144051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Other MCU Components</a:t>
            </a:r>
            <a:endParaRPr lang="en-US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B3F3F2-87B0-4E62-9223-87258E1EB74A}"/>
              </a:ext>
            </a:extLst>
          </p:cNvPr>
          <p:cNvSpPr txBox="1">
            <a:spLocks/>
          </p:cNvSpPr>
          <p:nvPr/>
        </p:nvSpPr>
        <p:spPr>
          <a:xfrm>
            <a:off x="683568" y="1196752"/>
            <a:ext cx="8003232" cy="516428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Interrupt Controller</a:t>
            </a:r>
          </a:p>
          <a:p>
            <a:pPr>
              <a:lnSpc>
                <a:spcPct val="125000"/>
              </a:lnSpc>
            </a:pPr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Interrupts normal program flow in case of important external or internal events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Phase-Locked Loop (PLL)</a:t>
            </a:r>
          </a:p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 b="1">
              <a:solidFill>
                <a:srgbClr val="CC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Multiplies a low-frequency external clock to a higher internal frequency, increasing the speed of microcontroller operation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Direct Memory Access (DMA) controller</a:t>
            </a:r>
          </a:p>
          <a:p>
            <a:pPr marL="0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Improves data transfer between internal memory and peripheral devices</a:t>
            </a:r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B9CFC3C-9E30-4F06-9D4B-AC6642182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2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CD070-1DFA-44D9-BD49-D49FF3F3FFA1}"/>
              </a:ext>
            </a:extLst>
          </p:cNvPr>
          <p:cNvSpPr txBox="1">
            <a:spLocks/>
          </p:cNvSpPr>
          <p:nvPr/>
        </p:nvSpPr>
        <p:spPr>
          <a:xfrm>
            <a:off x="467544" y="360165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Objectives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16A7B-E410-419E-9546-90B73B35E1F2}"/>
              </a:ext>
            </a:extLst>
          </p:cNvPr>
          <p:cNvSpPr txBox="1">
            <a:spLocks/>
          </p:cNvSpPr>
          <p:nvPr/>
        </p:nvSpPr>
        <p:spPr>
          <a:xfrm>
            <a:off x="971600" y="1412776"/>
            <a:ext cx="7343775" cy="49260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Define a microprocessor, a microcomputer, and a microcontroller</a:t>
            </a:r>
          </a:p>
          <a:p>
            <a:pPr lvl="2"/>
            <a:endParaRPr lang="en-US" sz="12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Describe the basic components of a microcontroller</a:t>
            </a:r>
          </a:p>
          <a:p>
            <a:endParaRPr lang="en-US" sz="1200"/>
          </a:p>
          <a:p>
            <a:r>
              <a:rPr lang="en-US" sz="2400"/>
              <a:t>Define an embedded system</a:t>
            </a:r>
          </a:p>
          <a:p>
            <a:endParaRPr lang="en-US" sz="12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Describe the basic components of an embedded system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2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List some major applications of embedded systems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/>
          </a:p>
          <a:p>
            <a:endParaRPr lang="en-US" sz="2400"/>
          </a:p>
          <a:p>
            <a:pPr lvl="1"/>
            <a:endParaRPr lang="en-US" sz="800"/>
          </a:p>
          <a:p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22FC00-FF46-4342-B544-DAE73375D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04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6DB133FD-B223-43F2-9EA4-0CC232250946}"/>
                  </a:ext>
                </a:extLst>
              </p14:cNvPr>
              <p14:cNvContentPartPr/>
              <p14:nvPr/>
            </p14:nvContentPartPr>
            <p14:xfrm>
              <a:off x="5728581" y="3821786"/>
              <a:ext cx="1346760" cy="1892160"/>
            </p14:xfrm>
          </p:contentPart>
        </mc:Choice>
        <mc:Fallback xmlns=""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6DB133FD-B223-43F2-9EA4-0CC23225094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19941" y="3813146"/>
                <a:ext cx="1364400" cy="1909800"/>
              </a:xfrm>
              <a:prstGeom prst="rect">
                <a:avLst/>
              </a:prstGeom>
            </p:spPr>
          </p:pic>
        </mc:Fallback>
      </mc:AlternateContent>
      <p:sp>
        <p:nvSpPr>
          <p:cNvPr id="77" name="TextBox 76">
            <a:extLst>
              <a:ext uri="{FF2B5EF4-FFF2-40B4-BE49-F238E27FC236}">
                <a16:creationId xmlns:a16="http://schemas.microsoft.com/office/drawing/2014/main" id="{E8754593-8524-452C-B2F3-E85BE012EEEC}"/>
              </a:ext>
            </a:extLst>
          </p:cNvPr>
          <p:cNvSpPr txBox="1"/>
          <p:nvPr/>
        </p:nvSpPr>
        <p:spPr>
          <a:xfrm>
            <a:off x="8753583" y="4488146"/>
            <a:ext cx="313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Interrupt Service Routine (ISR)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ECEFDBC7-1CA9-4606-A71D-D5F4D522F865}"/>
                  </a:ext>
                </a:extLst>
              </p14:cNvPr>
              <p14:cNvContentPartPr/>
              <p14:nvPr/>
            </p14:nvContentPartPr>
            <p14:xfrm>
              <a:off x="6799581" y="2484386"/>
              <a:ext cx="741600" cy="1626480"/>
            </p14:xfrm>
          </p:contentPart>
        </mc:Choice>
        <mc:Fallback xmlns=""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ECEFDBC7-1CA9-4606-A71D-D5F4D522F86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790941" y="2475386"/>
                <a:ext cx="759240" cy="164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F2A9A9E2-E7AB-47C3-804D-3B02D27A566A}"/>
                  </a:ext>
                </a:extLst>
              </p14:cNvPr>
              <p14:cNvContentPartPr/>
              <p14:nvPr/>
            </p14:nvContentPartPr>
            <p14:xfrm>
              <a:off x="11763621" y="1449026"/>
              <a:ext cx="360" cy="360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F2A9A9E2-E7AB-47C3-804D-3B02D27A566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754981" y="1440386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91" name="Group 90">
            <a:extLst>
              <a:ext uri="{FF2B5EF4-FFF2-40B4-BE49-F238E27FC236}">
                <a16:creationId xmlns:a16="http://schemas.microsoft.com/office/drawing/2014/main" id="{9EF07202-CD84-4E36-AC83-DBF857508834}"/>
              </a:ext>
            </a:extLst>
          </p:cNvPr>
          <p:cNvGrpSpPr/>
          <p:nvPr/>
        </p:nvGrpSpPr>
        <p:grpSpPr>
          <a:xfrm>
            <a:off x="1598661" y="159506"/>
            <a:ext cx="9800640" cy="6163200"/>
            <a:chOff x="1598661" y="159506"/>
            <a:chExt cx="9800640" cy="6163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6C51755-A51E-4F9E-A91B-306F2613CB8C}"/>
                    </a:ext>
                  </a:extLst>
                </p14:cNvPr>
                <p14:cNvContentPartPr/>
                <p14:nvPr/>
              </p14:nvContentPartPr>
              <p14:xfrm>
                <a:off x="2381661" y="4682546"/>
                <a:ext cx="666360" cy="201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6C51755-A51E-4F9E-A91B-306F2613CB8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73021" y="4673546"/>
                  <a:ext cx="6840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63BDBC45-F64A-49F5-B68E-8AE9A7A7C9BD}"/>
                    </a:ext>
                  </a:extLst>
                </p14:cNvPr>
                <p14:cNvContentPartPr/>
                <p14:nvPr/>
              </p14:nvContentPartPr>
              <p14:xfrm>
                <a:off x="2427741" y="5039306"/>
                <a:ext cx="1173600" cy="16164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63BDBC45-F64A-49F5-B68E-8AE9A7A7C9B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418741" y="5030306"/>
                  <a:ext cx="11912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EFAB0ACB-BF77-4265-8A9A-99E2C13F6C23}"/>
                    </a:ext>
                  </a:extLst>
                </p14:cNvPr>
                <p14:cNvContentPartPr/>
                <p14:nvPr/>
              </p14:nvContentPartPr>
              <p14:xfrm>
                <a:off x="2340981" y="5637626"/>
                <a:ext cx="930240" cy="9468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EFAB0ACB-BF77-4265-8A9A-99E2C13F6C2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31981" y="5628626"/>
                  <a:ext cx="94788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FB80C0E8-5DD3-47FE-AA51-984BF128777E}"/>
                    </a:ext>
                  </a:extLst>
                </p14:cNvPr>
                <p14:cNvContentPartPr/>
                <p14:nvPr/>
              </p14:nvContentPartPr>
              <p14:xfrm>
                <a:off x="2262861" y="6063146"/>
                <a:ext cx="1179360" cy="734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FB80C0E8-5DD3-47FE-AA51-984BF128777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54221" y="6054506"/>
                  <a:ext cx="119700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DBB77DC5-6D28-4E07-B94A-20E9D237BE19}"/>
                    </a:ext>
                  </a:extLst>
                </p14:cNvPr>
                <p14:cNvContentPartPr/>
                <p14:nvPr/>
              </p14:nvContentPartPr>
              <p14:xfrm>
                <a:off x="4962861" y="4573466"/>
                <a:ext cx="360" cy="3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DBB77DC5-6D28-4E07-B94A-20E9D237BE1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954221" y="4564826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F2B42E01-8FC0-484E-8222-E08A45587772}"/>
                    </a:ext>
                  </a:extLst>
                </p14:cNvPr>
                <p14:cNvContentPartPr/>
                <p14:nvPr/>
              </p14:nvContentPartPr>
              <p14:xfrm>
                <a:off x="4940181" y="5136866"/>
                <a:ext cx="23040" cy="74088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F2B42E01-8FC0-484E-8222-E08A45587772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931181" y="5127866"/>
                  <a:ext cx="40680" cy="75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B818F57F-6F00-42CD-93F3-93DB8438E750}"/>
                    </a:ext>
                  </a:extLst>
                </p14:cNvPr>
                <p14:cNvContentPartPr/>
                <p14:nvPr/>
              </p14:nvContentPartPr>
              <p14:xfrm>
                <a:off x="4908861" y="5350346"/>
                <a:ext cx="18720" cy="5331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B818F57F-6F00-42CD-93F3-93DB8438E750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4899861" y="5341346"/>
                  <a:ext cx="36360" cy="55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318B8BEB-F3DA-42FB-AF01-6FA8A104FBAE}"/>
                    </a:ext>
                  </a:extLst>
                </p14:cNvPr>
                <p14:cNvContentPartPr/>
                <p14:nvPr/>
              </p14:nvContentPartPr>
              <p14:xfrm>
                <a:off x="4356621" y="5173586"/>
                <a:ext cx="890280" cy="20880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318B8BEB-F3DA-42FB-AF01-6FA8A104FBA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347981" y="5164946"/>
                  <a:ext cx="90792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6D342FA9-CDC7-4F32-A332-5032C0CD9E17}"/>
                    </a:ext>
                  </a:extLst>
                </p14:cNvPr>
                <p14:cNvContentPartPr/>
                <p14:nvPr/>
              </p14:nvContentPartPr>
              <p14:xfrm>
                <a:off x="4516101" y="6028586"/>
                <a:ext cx="773640" cy="187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6D342FA9-CDC7-4F32-A332-5032C0CD9E17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507101" y="6019586"/>
                  <a:ext cx="79128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9A3E043-6A01-43A0-BDE5-3DBE63575AAB}"/>
                    </a:ext>
                  </a:extLst>
                </p14:cNvPr>
                <p14:cNvContentPartPr/>
                <p14:nvPr/>
              </p14:nvContentPartPr>
              <p14:xfrm>
                <a:off x="5519421" y="5813666"/>
                <a:ext cx="463320" cy="50904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9A3E043-6A01-43A0-BDE5-3DBE63575AAB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510781" y="5804666"/>
                  <a:ext cx="480960" cy="52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8A82C8F5-CD95-44C3-BB2A-48BC6D90CD5E}"/>
                    </a:ext>
                  </a:extLst>
                </p14:cNvPr>
                <p14:cNvContentPartPr/>
                <p14:nvPr/>
              </p14:nvContentPartPr>
              <p14:xfrm>
                <a:off x="7197741" y="4741586"/>
                <a:ext cx="849240" cy="6192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8A82C8F5-CD95-44C3-BB2A-48BC6D90CD5E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7189101" y="4732586"/>
                  <a:ext cx="866880" cy="7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7739E962-6FDF-41FE-9048-0D7901B27120}"/>
                    </a:ext>
                  </a:extLst>
                </p14:cNvPr>
                <p14:cNvContentPartPr/>
                <p14:nvPr/>
              </p14:nvContentPartPr>
              <p14:xfrm>
                <a:off x="7193061" y="5377346"/>
                <a:ext cx="599040" cy="3276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7739E962-6FDF-41FE-9048-0D7901B27120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7184421" y="5368346"/>
                  <a:ext cx="61668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B282239-C25A-4A70-83AA-720274F7DB91}"/>
                    </a:ext>
                  </a:extLst>
                </p14:cNvPr>
                <p14:cNvContentPartPr/>
                <p14:nvPr/>
              </p14:nvContentPartPr>
              <p14:xfrm>
                <a:off x="2645901" y="3819626"/>
                <a:ext cx="507600" cy="216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B282239-C25A-4A70-83AA-720274F7DB91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637261" y="3810986"/>
                  <a:ext cx="52524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77CB892E-2156-44E2-9B6C-E7567DFCC4EC}"/>
                    </a:ext>
                  </a:extLst>
                </p14:cNvPr>
                <p14:cNvContentPartPr/>
                <p14:nvPr/>
              </p14:nvContentPartPr>
              <p14:xfrm>
                <a:off x="2883141" y="958346"/>
                <a:ext cx="1015200" cy="123480"/>
              </p14:xfrm>
            </p:contentPart>
          </mc:Choice>
          <mc:Fallback xmlns=""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77CB892E-2156-44E2-9B6C-E7567DFCC4EC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874501" y="949706"/>
                  <a:ext cx="1032840" cy="14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9A492FDB-0954-4FFA-A8D7-9FBF7167F2C7}"/>
                    </a:ext>
                  </a:extLst>
                </p14:cNvPr>
                <p14:cNvContentPartPr/>
                <p14:nvPr/>
              </p14:nvContentPartPr>
              <p14:xfrm>
                <a:off x="2992941" y="1421666"/>
                <a:ext cx="763560" cy="2412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9A492FDB-0954-4FFA-A8D7-9FBF7167F2C7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983941" y="1412666"/>
                  <a:ext cx="7812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666766BC-F383-44CC-953D-E9778808DBE0}"/>
                    </a:ext>
                  </a:extLst>
                </p14:cNvPr>
                <p14:cNvContentPartPr/>
                <p14:nvPr/>
              </p14:nvContentPartPr>
              <p14:xfrm>
                <a:off x="2974581" y="1821626"/>
                <a:ext cx="841320" cy="626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66766BC-F383-44CC-953D-E9778808DBE0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2965941" y="1812986"/>
                  <a:ext cx="858960" cy="8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AFCAFD9E-65C6-4601-902B-5D9DDFEC41CB}"/>
                    </a:ext>
                  </a:extLst>
                </p14:cNvPr>
                <p14:cNvContentPartPr/>
                <p14:nvPr/>
              </p14:nvContentPartPr>
              <p14:xfrm>
                <a:off x="2855781" y="2407346"/>
                <a:ext cx="1010160" cy="687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AFCAFD9E-65C6-4601-902B-5D9DDFEC41CB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2846781" y="2398346"/>
                  <a:ext cx="102780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0A41434C-EBB1-427A-829F-BDD274E55FD0}"/>
                    </a:ext>
                  </a:extLst>
                </p14:cNvPr>
                <p14:cNvContentPartPr/>
                <p14:nvPr/>
              </p14:nvContentPartPr>
              <p14:xfrm>
                <a:off x="2609901" y="3024746"/>
                <a:ext cx="922320" cy="20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0A41434C-EBB1-427A-829F-BDD274E55FD0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2600901" y="3016106"/>
                  <a:ext cx="93996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21C656C-3D74-4A80-901D-C30EBCE8BE10}"/>
                    </a:ext>
                  </a:extLst>
                </p14:cNvPr>
                <p14:cNvContentPartPr/>
                <p14:nvPr/>
              </p14:nvContentPartPr>
              <p14:xfrm>
                <a:off x="1598661" y="840266"/>
                <a:ext cx="644040" cy="21924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21C656C-3D74-4A80-901D-C30EBCE8BE10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1590021" y="831266"/>
                  <a:ext cx="661680" cy="221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4370AAB1-88E7-4DDC-B2BB-BC9662307841}"/>
                    </a:ext>
                  </a:extLst>
                </p14:cNvPr>
                <p14:cNvContentPartPr/>
                <p14:nvPr/>
              </p14:nvContentPartPr>
              <p14:xfrm>
                <a:off x="4622661" y="649466"/>
                <a:ext cx="12600" cy="3405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4370AAB1-88E7-4DDC-B2BB-BC9662307841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4613661" y="640826"/>
                  <a:ext cx="3024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D6A74C7-CF0C-4555-B80F-03DBC67EA63D}"/>
                    </a:ext>
                  </a:extLst>
                </p14:cNvPr>
                <p14:cNvContentPartPr/>
                <p14:nvPr/>
              </p14:nvContentPartPr>
              <p14:xfrm>
                <a:off x="4137381" y="559826"/>
                <a:ext cx="821160" cy="6732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D6A74C7-CF0C-4555-B80F-03DBC67EA63D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4128741" y="551186"/>
                  <a:ext cx="83880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8BD3DD2B-DC94-4FFE-A3AD-594AB287A0C7}"/>
                    </a:ext>
                  </a:extLst>
                </p14:cNvPr>
                <p14:cNvContentPartPr/>
                <p14:nvPr/>
              </p14:nvContentPartPr>
              <p14:xfrm>
                <a:off x="4429341" y="1015946"/>
                <a:ext cx="522360" cy="565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8BD3DD2B-DC94-4FFE-A3AD-594AB287A0C7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4420341" y="1006946"/>
                  <a:ext cx="54000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AFC864FF-A457-4486-8F05-E688A1A53BA3}"/>
                    </a:ext>
                  </a:extLst>
                </p14:cNvPr>
                <p14:cNvContentPartPr/>
                <p14:nvPr/>
              </p14:nvContentPartPr>
              <p14:xfrm>
                <a:off x="5547861" y="790586"/>
                <a:ext cx="36000" cy="2840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AFC864FF-A457-4486-8F05-E688A1A53BA3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5538861" y="781586"/>
                  <a:ext cx="53640" cy="30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16E0625-4E93-4D5D-A5FD-675811B8BA70}"/>
                    </a:ext>
                  </a:extLst>
                </p14:cNvPr>
                <p14:cNvContentPartPr/>
                <p14:nvPr/>
              </p14:nvContentPartPr>
              <p14:xfrm>
                <a:off x="2532501" y="4167746"/>
                <a:ext cx="787680" cy="352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16E0625-4E93-4D5D-A5FD-675811B8BA7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523501" y="4159106"/>
                  <a:ext cx="80532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00C871CD-9B7B-494D-9282-B571DE9E1863}"/>
                    </a:ext>
                  </a:extLst>
                </p14:cNvPr>
                <p14:cNvContentPartPr/>
                <p14:nvPr/>
              </p14:nvContentPartPr>
              <p14:xfrm>
                <a:off x="2604861" y="3377186"/>
                <a:ext cx="977400" cy="36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0C871CD-9B7B-494D-9282-B571DE9E1863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596221" y="3368186"/>
                  <a:ext cx="99504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7A32604-B3AD-46FB-8461-D4032157E738}"/>
                    </a:ext>
                  </a:extLst>
                </p14:cNvPr>
                <p14:cNvContentPartPr/>
                <p14:nvPr/>
              </p14:nvContentPartPr>
              <p14:xfrm>
                <a:off x="9498141" y="495386"/>
                <a:ext cx="998280" cy="1497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7A32604-B3AD-46FB-8461-D4032157E738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489141" y="486746"/>
                  <a:ext cx="101592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A95696F5-7ACC-4116-9A55-2B309E35BA04}"/>
                    </a:ext>
                  </a:extLst>
                </p14:cNvPr>
                <p14:cNvContentPartPr/>
                <p14:nvPr/>
              </p14:nvContentPartPr>
              <p14:xfrm>
                <a:off x="6709941" y="209186"/>
                <a:ext cx="65160" cy="7005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A95696F5-7ACC-4116-9A55-2B309E35BA04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6700941" y="200186"/>
                  <a:ext cx="82800" cy="71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89FEB36-5B0F-47D9-BB3D-288015B852DE}"/>
                    </a:ext>
                  </a:extLst>
                </p14:cNvPr>
                <p14:cNvContentPartPr/>
                <p14:nvPr/>
              </p14:nvContentPartPr>
              <p14:xfrm>
                <a:off x="6445701" y="159506"/>
                <a:ext cx="472320" cy="4370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89FEB36-5B0F-47D9-BB3D-288015B852DE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436701" y="150866"/>
                  <a:ext cx="489960" cy="45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A2CB09D6-ACCD-434E-A7BD-7B12B05495A5}"/>
                    </a:ext>
                  </a:extLst>
                </p14:cNvPr>
                <p14:cNvContentPartPr/>
                <p14:nvPr/>
              </p14:nvContentPartPr>
              <p14:xfrm>
                <a:off x="7107021" y="461186"/>
                <a:ext cx="188640" cy="2397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A2CB09D6-ACCD-434E-A7BD-7B12B05495A5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098381" y="452186"/>
                  <a:ext cx="20628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F3A38418-B52A-4B64-867D-EFD350EA5336}"/>
                    </a:ext>
                  </a:extLst>
                </p14:cNvPr>
                <p14:cNvContentPartPr/>
                <p14:nvPr/>
              </p14:nvContentPartPr>
              <p14:xfrm>
                <a:off x="7604541" y="518066"/>
                <a:ext cx="70560" cy="14256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F3A38418-B52A-4B64-867D-EFD350EA5336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595541" y="509066"/>
                  <a:ext cx="8820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1B31D25B-4989-42EB-8823-F67CA3A1FCA3}"/>
                    </a:ext>
                  </a:extLst>
                </p14:cNvPr>
                <p14:cNvContentPartPr/>
                <p14:nvPr/>
              </p14:nvContentPartPr>
              <p14:xfrm>
                <a:off x="8161461" y="469826"/>
                <a:ext cx="813960" cy="9000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1B31D25B-4989-42EB-8823-F67CA3A1FCA3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152461" y="461186"/>
                  <a:ext cx="831600" cy="91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433BB4E1-68F8-4273-83E2-2EFAB447531C}"/>
                    </a:ext>
                  </a:extLst>
                </p14:cNvPr>
                <p14:cNvContentPartPr/>
                <p14:nvPr/>
              </p14:nvContentPartPr>
              <p14:xfrm>
                <a:off x="7582221" y="595106"/>
                <a:ext cx="201240" cy="2624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433BB4E1-68F8-4273-83E2-2EFAB447531C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7573581" y="586466"/>
                  <a:ext cx="21888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457A063-BCE2-4017-B085-3A6ADFC08764}"/>
                    </a:ext>
                  </a:extLst>
                </p14:cNvPr>
                <p14:cNvContentPartPr/>
                <p14:nvPr/>
              </p14:nvContentPartPr>
              <p14:xfrm>
                <a:off x="4775661" y="1467386"/>
                <a:ext cx="32760" cy="2451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457A063-BCE2-4017-B085-3A6ADFC08764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4767021" y="1458386"/>
                  <a:ext cx="5040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964557C-C50F-41D8-868D-A730BC42D92A}"/>
                    </a:ext>
                  </a:extLst>
                </p14:cNvPr>
                <p14:cNvContentPartPr/>
                <p14:nvPr/>
              </p14:nvContentPartPr>
              <p14:xfrm>
                <a:off x="4511781" y="1389626"/>
                <a:ext cx="384480" cy="190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964557C-C50F-41D8-868D-A730BC42D92A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4503141" y="1380626"/>
                  <a:ext cx="4021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2916F73-6B3C-4435-BBCA-E02FFC1D0906}"/>
                    </a:ext>
                  </a:extLst>
                </p14:cNvPr>
                <p14:cNvContentPartPr/>
                <p14:nvPr/>
              </p14:nvContentPartPr>
              <p14:xfrm>
                <a:off x="4466061" y="1772306"/>
                <a:ext cx="313200" cy="10440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2916F73-6B3C-4435-BBCA-E02FFC1D0906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4457421" y="1763306"/>
                  <a:ext cx="33084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7C0760E-26F0-4E5D-B5CC-04F0649236A7}"/>
                    </a:ext>
                  </a:extLst>
                </p14:cNvPr>
                <p14:cNvContentPartPr/>
                <p14:nvPr/>
              </p14:nvContentPartPr>
              <p14:xfrm>
                <a:off x="5355621" y="1517066"/>
                <a:ext cx="118800" cy="2372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7C0760E-26F0-4E5D-B5CC-04F0649236A7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346621" y="1508066"/>
                  <a:ext cx="13644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C95B41B-AFFC-4D84-BEF9-136D4A718FAD}"/>
                    </a:ext>
                  </a:extLst>
                </p14:cNvPr>
                <p14:cNvContentPartPr/>
                <p14:nvPr/>
              </p14:nvContentPartPr>
              <p14:xfrm>
                <a:off x="5278221" y="1680866"/>
                <a:ext cx="410040" cy="27000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C95B41B-AFFC-4D84-BEF9-136D4A718FAD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5269221" y="1671866"/>
                  <a:ext cx="42768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1F528ACC-DF34-47BA-83B9-33363409E784}"/>
                    </a:ext>
                  </a:extLst>
                </p14:cNvPr>
                <p14:cNvContentPartPr/>
                <p14:nvPr/>
              </p14:nvContentPartPr>
              <p14:xfrm>
                <a:off x="4705461" y="2311946"/>
                <a:ext cx="16560" cy="3308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1F528ACC-DF34-47BA-83B9-33363409E784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4696461" y="2302946"/>
                  <a:ext cx="34200" cy="34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2DE0617F-54EA-49AE-B663-0FC65BBFC7AC}"/>
                    </a:ext>
                  </a:extLst>
                </p14:cNvPr>
                <p14:cNvContentPartPr/>
                <p14:nvPr/>
              </p14:nvContentPartPr>
              <p14:xfrm>
                <a:off x="4392981" y="2259026"/>
                <a:ext cx="583560" cy="2030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2DE0617F-54EA-49AE-B663-0FC65BBFC7AC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4383981" y="2250026"/>
                  <a:ext cx="60120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E336031A-10A8-43CE-80BE-2AE0DB1870E9}"/>
                    </a:ext>
                  </a:extLst>
                </p14:cNvPr>
                <p14:cNvContentPartPr/>
                <p14:nvPr/>
              </p14:nvContentPartPr>
              <p14:xfrm>
                <a:off x="4392981" y="2681666"/>
                <a:ext cx="457560" cy="1440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E336031A-10A8-43CE-80BE-2AE0DB1870E9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4383981" y="2672666"/>
                  <a:ext cx="47520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E170AB81-D4D5-421B-AA7A-1469C62F2955}"/>
                    </a:ext>
                  </a:extLst>
                </p14:cNvPr>
                <p14:cNvContentPartPr/>
                <p14:nvPr/>
              </p14:nvContentPartPr>
              <p14:xfrm>
                <a:off x="5250501" y="2604626"/>
                <a:ext cx="319680" cy="3618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E170AB81-D4D5-421B-AA7A-1469C62F2955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5241861" y="2595986"/>
                  <a:ext cx="337320" cy="37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E3E2F36B-6875-42A0-AA6D-EC678AE0513B}"/>
                    </a:ext>
                  </a:extLst>
                </p14:cNvPr>
                <p14:cNvContentPartPr/>
                <p14:nvPr/>
              </p14:nvContentPartPr>
              <p14:xfrm>
                <a:off x="5889141" y="2008466"/>
                <a:ext cx="2383200" cy="47232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E3E2F36B-6875-42A0-AA6D-EC678AE0513B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5880501" y="1999466"/>
                  <a:ext cx="2400840" cy="48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B13E5677-F4CD-4F7F-8A4F-094F4F3B655C}"/>
                    </a:ext>
                  </a:extLst>
                </p14:cNvPr>
                <p14:cNvContentPartPr/>
                <p14:nvPr/>
              </p14:nvContentPartPr>
              <p14:xfrm>
                <a:off x="7261821" y="1917026"/>
                <a:ext cx="412560" cy="53424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B13E5677-F4CD-4F7F-8A4F-094F4F3B655C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7252821" y="1908386"/>
                  <a:ext cx="430200" cy="55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9FA5847-5073-4855-8F84-3683806B99BE}"/>
                    </a:ext>
                  </a:extLst>
                </p14:cNvPr>
                <p14:cNvContentPartPr/>
                <p14:nvPr/>
              </p14:nvContentPartPr>
              <p14:xfrm>
                <a:off x="7891461" y="2484386"/>
                <a:ext cx="974520" cy="1980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9FA5847-5073-4855-8F84-3683806B99BE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7882821" y="2475386"/>
                  <a:ext cx="99216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57728011-2742-4518-938D-EE4A08220ADF}"/>
                    </a:ext>
                  </a:extLst>
                </p14:cNvPr>
                <p14:cNvContentPartPr/>
                <p14:nvPr/>
              </p14:nvContentPartPr>
              <p14:xfrm>
                <a:off x="7767981" y="2867426"/>
                <a:ext cx="933480" cy="165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57728011-2742-4518-938D-EE4A08220ADF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7758981" y="2858426"/>
                  <a:ext cx="95112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7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B5BE18B-3826-4378-B9DE-9525BE84AC82}"/>
                    </a:ext>
                  </a:extLst>
                </p14:cNvPr>
                <p14:cNvContentPartPr/>
                <p14:nvPr/>
              </p14:nvContentPartPr>
              <p14:xfrm>
                <a:off x="4675941" y="3265946"/>
                <a:ext cx="14400" cy="4662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2B5BE18B-3826-4378-B9DE-9525BE84AC82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4666941" y="3256946"/>
                  <a:ext cx="32040" cy="48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9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8A7D1591-6CD3-439D-AF0D-B7FFC5D3EBFD}"/>
                    </a:ext>
                  </a:extLst>
                </p14:cNvPr>
                <p14:cNvContentPartPr/>
                <p14:nvPr/>
              </p14:nvContentPartPr>
              <p14:xfrm>
                <a:off x="4329261" y="3298346"/>
                <a:ext cx="503280" cy="6768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8A7D1591-6CD3-439D-AF0D-B7FFC5D3EBFD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4320261" y="3289706"/>
                  <a:ext cx="52092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1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E785C6D-A5F1-411B-B71F-5A53C8BF3EF8}"/>
                    </a:ext>
                  </a:extLst>
                </p14:cNvPr>
                <p14:cNvContentPartPr/>
                <p14:nvPr/>
              </p14:nvContentPartPr>
              <p14:xfrm>
                <a:off x="4420341" y="3836546"/>
                <a:ext cx="448200" cy="799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E785C6D-A5F1-411B-B71F-5A53C8BF3EF8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4411701" y="3827906"/>
                  <a:ext cx="465840" cy="9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3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F9225F4B-8B6D-4402-871B-9E0CE4E5825A}"/>
                    </a:ext>
                  </a:extLst>
                </p14:cNvPr>
                <p14:cNvContentPartPr/>
                <p14:nvPr/>
              </p14:nvContentPartPr>
              <p14:xfrm>
                <a:off x="5213421" y="3524426"/>
                <a:ext cx="319680" cy="5655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F9225F4B-8B6D-4402-871B-9E0CE4E5825A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5204421" y="3515426"/>
                  <a:ext cx="337320" cy="58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5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981AE3F6-21CD-47B1-82B1-FACCABFA7F65}"/>
                    </a:ext>
                  </a:extLst>
                </p14:cNvPr>
                <p14:cNvContentPartPr/>
                <p14:nvPr/>
              </p14:nvContentPartPr>
              <p14:xfrm>
                <a:off x="7713261" y="3270626"/>
                <a:ext cx="864000" cy="3744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981AE3F6-21CD-47B1-82B1-FACCABFA7F65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704621" y="3261626"/>
                  <a:ext cx="88164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7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EAE4CB6F-3D0F-4F2F-AB96-D858731AA837}"/>
                    </a:ext>
                  </a:extLst>
                </p14:cNvPr>
                <p14:cNvContentPartPr/>
                <p14:nvPr/>
              </p14:nvContentPartPr>
              <p14:xfrm>
                <a:off x="7448661" y="3713786"/>
                <a:ext cx="854280" cy="2592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EAE4CB6F-3D0F-4F2F-AB96-D858731AA837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439661" y="3705146"/>
                  <a:ext cx="8719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9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2249B984-14C8-4D84-AA32-F99469CF9105}"/>
                    </a:ext>
                  </a:extLst>
                </p14:cNvPr>
                <p14:cNvContentPartPr/>
                <p14:nvPr/>
              </p14:nvContentPartPr>
              <p14:xfrm>
                <a:off x="7252821" y="4178906"/>
                <a:ext cx="988920" cy="226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2249B984-14C8-4D84-AA32-F99469CF9105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7244181" y="4169906"/>
                  <a:ext cx="100656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1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D7C6642B-A274-463A-B8C2-6CC548F34745}"/>
                    </a:ext>
                  </a:extLst>
                </p14:cNvPr>
                <p14:cNvContentPartPr/>
                <p14:nvPr/>
              </p14:nvContentPartPr>
              <p14:xfrm>
                <a:off x="9044541" y="2957066"/>
                <a:ext cx="92160" cy="43200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D7C6642B-A274-463A-B8C2-6CC548F34745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9035541" y="2948066"/>
                  <a:ext cx="109800" cy="44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3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FAF1E91F-79D5-4A37-824D-870D62F0C857}"/>
                    </a:ext>
                  </a:extLst>
                </p14:cNvPr>
                <p14:cNvContentPartPr/>
                <p14:nvPr/>
              </p14:nvContentPartPr>
              <p14:xfrm>
                <a:off x="8748621" y="2773826"/>
                <a:ext cx="904680" cy="3103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FAF1E91F-79D5-4A37-824D-870D62F0C857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8739621" y="2765186"/>
                  <a:ext cx="92232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5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7BB27A96-384D-478B-B3BD-A6DA16216998}"/>
                    </a:ext>
                  </a:extLst>
                </p14:cNvPr>
                <p14:cNvContentPartPr/>
                <p14:nvPr/>
              </p14:nvContentPartPr>
              <p14:xfrm>
                <a:off x="8712261" y="3291506"/>
                <a:ext cx="916200" cy="30636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7BB27A96-384D-478B-B3BD-A6DA16216998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8703261" y="3282506"/>
                  <a:ext cx="93384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7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2A01ADA5-3331-4481-BF8C-ED1233E2A607}"/>
                    </a:ext>
                  </a:extLst>
                </p14:cNvPr>
                <p14:cNvContentPartPr/>
                <p14:nvPr/>
              </p14:nvContentPartPr>
              <p14:xfrm>
                <a:off x="9669861" y="3229586"/>
                <a:ext cx="235080" cy="16596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2A01ADA5-3331-4481-BF8C-ED1233E2A607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9661221" y="3220586"/>
                  <a:ext cx="25272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ACDE7DED-26AD-4D88-B3A4-8AF7F6DBA708}"/>
                    </a:ext>
                  </a:extLst>
                </p14:cNvPr>
                <p14:cNvContentPartPr/>
                <p14:nvPr/>
              </p14:nvContentPartPr>
              <p14:xfrm>
                <a:off x="10426941" y="2493746"/>
                <a:ext cx="114480" cy="66996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ACDE7DED-26AD-4D88-B3A4-8AF7F6DBA708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10418301" y="2484746"/>
                  <a:ext cx="132120" cy="68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6846157C-7D0E-4A94-96A2-4B0ED8F55753}"/>
                    </a:ext>
                  </a:extLst>
                </p14:cNvPr>
                <p14:cNvContentPartPr/>
                <p14:nvPr/>
              </p14:nvContentPartPr>
              <p14:xfrm>
                <a:off x="10153341" y="2874626"/>
                <a:ext cx="379080" cy="14652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6846157C-7D0E-4A94-96A2-4B0ED8F55753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0144701" y="2865626"/>
                  <a:ext cx="396720" cy="16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7FDD406D-A42E-44F1-BBB9-E2A6A9372EF9}"/>
                    </a:ext>
                  </a:extLst>
                </p14:cNvPr>
                <p14:cNvContentPartPr/>
                <p14:nvPr/>
              </p14:nvContentPartPr>
              <p14:xfrm>
                <a:off x="10596141" y="2986586"/>
                <a:ext cx="446760" cy="14796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7FDD406D-A42E-44F1-BBB9-E2A6A9372EF9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10587501" y="2977586"/>
                  <a:ext cx="464400" cy="16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4071EBC9-D3F2-4EDF-A393-4E0C0DD3C830}"/>
                    </a:ext>
                  </a:extLst>
                </p14:cNvPr>
                <p14:cNvContentPartPr/>
                <p14:nvPr/>
              </p14:nvContentPartPr>
              <p14:xfrm>
                <a:off x="11102301" y="2873906"/>
                <a:ext cx="297000" cy="10584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4071EBC9-D3F2-4EDF-A393-4E0C0DD3C830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11093661" y="2865266"/>
                  <a:ext cx="31464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9FDAFEDA-D617-4FBA-A0D9-A8AD593E3FB8}"/>
                    </a:ext>
                  </a:extLst>
                </p14:cNvPr>
                <p14:cNvContentPartPr/>
                <p14:nvPr/>
              </p14:nvContentPartPr>
              <p14:xfrm>
                <a:off x="4714101" y="4278266"/>
                <a:ext cx="98640" cy="18324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9FDAFEDA-D617-4FBA-A0D9-A8AD593E3FB8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4705461" y="4269266"/>
                  <a:ext cx="116280" cy="20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9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60220699-4AA7-4F0A-8713-E1E4230DEAC9}"/>
                    </a:ext>
                  </a:extLst>
                </p14:cNvPr>
                <p14:cNvContentPartPr/>
                <p14:nvPr/>
              </p14:nvContentPartPr>
              <p14:xfrm>
                <a:off x="4397661" y="4152266"/>
                <a:ext cx="515880" cy="16308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60220699-4AA7-4F0A-8713-E1E4230DEAC9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4388661" y="4143626"/>
                  <a:ext cx="53352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1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BB1941DA-30A9-49F2-BFB8-5177A7AABA56}"/>
                    </a:ext>
                  </a:extLst>
                </p14:cNvPr>
                <p14:cNvContentPartPr/>
                <p14:nvPr/>
              </p14:nvContentPartPr>
              <p14:xfrm>
                <a:off x="4566501" y="4532426"/>
                <a:ext cx="186840" cy="9180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BB1941DA-30A9-49F2-BFB8-5177A7AABA56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4557501" y="4523786"/>
                  <a:ext cx="20448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12BAC7EE-023B-4D24-96BA-97E089D71D75}"/>
                    </a:ext>
                  </a:extLst>
                </p14:cNvPr>
                <p14:cNvContentPartPr/>
                <p14:nvPr/>
              </p14:nvContentPartPr>
              <p14:xfrm>
                <a:off x="5100021" y="4487786"/>
                <a:ext cx="106200" cy="18972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12BAC7EE-023B-4D24-96BA-97E089D71D75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5091021" y="4478786"/>
                  <a:ext cx="12384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2D38F7B-2D6F-4BF2-9CB9-315771FFE7D2}"/>
                    </a:ext>
                  </a:extLst>
                </p14:cNvPr>
                <p14:cNvContentPartPr/>
                <p14:nvPr/>
              </p14:nvContentPartPr>
              <p14:xfrm>
                <a:off x="5241141" y="4384466"/>
                <a:ext cx="292680" cy="8064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2D38F7B-2D6F-4BF2-9CB9-315771FFE7D2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5232501" y="4375826"/>
                  <a:ext cx="310320" cy="9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B51A8B89-4637-45F7-8981-8E65C0CDF6B6}"/>
                    </a:ext>
                  </a:extLst>
                </p14:cNvPr>
                <p14:cNvContentPartPr/>
                <p14:nvPr/>
              </p14:nvContentPartPr>
              <p14:xfrm>
                <a:off x="5119101" y="4732586"/>
                <a:ext cx="209160" cy="2052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B51A8B89-4637-45F7-8981-8E65C0CDF6B6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5110101" y="4723946"/>
                  <a:ext cx="22680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7B5D9BF2-1B16-4097-A59C-C2DB6342753E}"/>
                    </a:ext>
                  </a:extLst>
                </p14:cNvPr>
                <p14:cNvContentPartPr/>
                <p14:nvPr/>
              </p14:nvContentPartPr>
              <p14:xfrm>
                <a:off x="5787621" y="4282946"/>
                <a:ext cx="414000" cy="120888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7B5D9BF2-1B16-4097-A59C-C2DB6342753E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5778621" y="4273946"/>
                  <a:ext cx="431640" cy="12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A721B29D-BD09-4965-86AD-78D788C7CD57}"/>
                    </a:ext>
                  </a:extLst>
                </p14:cNvPr>
                <p14:cNvContentPartPr/>
                <p14:nvPr/>
              </p14:nvContentPartPr>
              <p14:xfrm>
                <a:off x="5833701" y="522746"/>
                <a:ext cx="771840" cy="161784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A721B29D-BD09-4965-86AD-78D788C7CD57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5825061" y="513746"/>
                  <a:ext cx="789480" cy="1635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793432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B979C-A42B-4369-A433-013B08CA8EB8}"/>
              </a:ext>
            </a:extLst>
          </p:cNvPr>
          <p:cNvSpPr txBox="1">
            <a:spLocks/>
          </p:cNvSpPr>
          <p:nvPr/>
        </p:nvSpPr>
        <p:spPr>
          <a:xfrm>
            <a:off x="899592" y="438346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Other MCU Components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B56D4-D99D-4E4E-9F8A-BA770C97DDBF}"/>
              </a:ext>
            </a:extLst>
          </p:cNvPr>
          <p:cNvSpPr txBox="1">
            <a:spLocks/>
          </p:cNvSpPr>
          <p:nvPr/>
        </p:nvSpPr>
        <p:spPr>
          <a:xfrm>
            <a:off x="683568" y="1700808"/>
            <a:ext cx="8003232" cy="466023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Debugging Unit</a:t>
            </a:r>
          </a:p>
          <a:p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Support device testing and programming</a:t>
            </a:r>
          </a:p>
          <a:p>
            <a:endParaRPr lang="en-US" sz="12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Reset Controller</a:t>
            </a:r>
          </a:p>
          <a:p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Provides power-on reset and brown-out (i.e. power drops below the minimum specified supply voltage) detection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Drives the reset pin to reset external devices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Power Management Controller</a:t>
            </a:r>
          </a:p>
          <a:p>
            <a:endParaRPr lang="en-US" sz="8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Controls the clocks to various peripheral devices</a:t>
            </a:r>
          </a:p>
          <a:p>
            <a:pPr lvl="2"/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1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777CB5-AADA-4511-8A60-AD2223D0C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12224" y="2275"/>
            <a:ext cx="1231776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00B050"/>
                </a:solidFill>
                <a:latin typeface="Tw Cen MT" panose="020B0602020104020603" pitchFamily="34" charset="0"/>
              </a:rPr>
              <a:t>MCRO 310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E51CE-1523-4C2E-966F-2F6A254D8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97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91E1-1493-4170-8FE3-68287DEFF1C2}"/>
              </a:ext>
            </a:extLst>
          </p:cNvPr>
          <p:cNvSpPr txBox="1">
            <a:spLocks/>
          </p:cNvSpPr>
          <p:nvPr/>
        </p:nvSpPr>
        <p:spPr>
          <a:xfrm>
            <a:off x="941446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What is an Embedded System?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707F3-98ED-4F08-95C4-F0F54F0BA38B}"/>
              </a:ext>
            </a:extLst>
          </p:cNvPr>
          <p:cNvSpPr txBox="1">
            <a:spLocks/>
          </p:cNvSpPr>
          <p:nvPr/>
        </p:nvSpPr>
        <p:spPr>
          <a:xfrm>
            <a:off x="755576" y="1700808"/>
            <a:ext cx="7632848" cy="46379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An embedded system is an electronic circuit board/device</a:t>
            </a:r>
          </a:p>
          <a:p>
            <a:pPr lvl="2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Contains a microprocessor or MCU and other electronic parts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Runs a software program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Used for a specific purpose rather than a general purpose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Packaged up as a complete system</a:t>
            </a:r>
          </a:p>
          <a:p>
            <a:pPr lvl="1"/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Embedded systems are a major application area for microcontroller</a:t>
            </a:r>
          </a:p>
          <a:p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The control unit is integrated into the system</a:t>
            </a:r>
          </a:p>
          <a:p>
            <a:pPr lvl="1"/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ED2118-D520-40CF-9A4A-E2BD68D0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42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9C4BF-85B8-4E51-80AE-8016270BC3B5}"/>
              </a:ext>
            </a:extLst>
          </p:cNvPr>
          <p:cNvSpPr txBox="1">
            <a:spLocks/>
          </p:cNvSpPr>
          <p:nvPr/>
        </p:nvSpPr>
        <p:spPr>
          <a:xfrm>
            <a:off x="951325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What is an Embedded System?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502A5-E78F-4171-A9F2-852C6A10147C}"/>
              </a:ext>
            </a:extLst>
          </p:cNvPr>
          <p:cNvSpPr txBox="1">
            <a:spLocks/>
          </p:cNvSpPr>
          <p:nvPr/>
        </p:nvSpPr>
        <p:spPr>
          <a:xfrm>
            <a:off x="971600" y="1772816"/>
            <a:ext cx="7343775" cy="45659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Any electrical, mechanical, or chemical system that involves inputs, decisions, calculations, analyses, and outputs can be implemented as an embedded system</a:t>
            </a:r>
          </a:p>
          <a:p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Also known as a </a:t>
            </a:r>
            <a:r>
              <a:rPr lang="en-US" b="1" i="1">
                <a:solidFill>
                  <a:srgbClr val="CC3300"/>
                </a:solidFill>
                <a:latin typeface="Tw Cen MT" panose="020B0602020104020603" pitchFamily="34" charset="0"/>
              </a:rPr>
              <a:t>Cyber-Physical System</a:t>
            </a:r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9EBF7-277F-4787-B5CD-D863D38AB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47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1B013FA-21D7-4C1A-ADA0-E8598B97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F0C7AF0F-7B4D-4C7A-A4AF-1780AF57F3A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803C9ED-2BD3-4FBD-B66F-4F27E3FA7999}"/>
              </a:ext>
            </a:extLst>
          </p:cNvPr>
          <p:cNvGrpSpPr/>
          <p:nvPr/>
        </p:nvGrpSpPr>
        <p:grpSpPr>
          <a:xfrm>
            <a:off x="250401" y="1124744"/>
            <a:ext cx="8643197" cy="3024336"/>
            <a:chOff x="381351" y="1950119"/>
            <a:chExt cx="8643197" cy="302433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6181267-0BD5-4974-8191-1896EF703262}"/>
                </a:ext>
              </a:extLst>
            </p:cNvPr>
            <p:cNvSpPr txBox="1"/>
            <p:nvPr/>
          </p:nvSpPr>
          <p:spPr>
            <a:xfrm>
              <a:off x="5489970" y="3480721"/>
              <a:ext cx="150880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Electrical, Mechanical, Chemical, or Optical Devices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A38206D-8D39-457C-9F60-A657615A90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351" y="1950119"/>
              <a:ext cx="8643197" cy="30243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A238D48-3865-4A36-BC4E-C25B78B1D072}"/>
                </a:ext>
              </a:extLst>
            </p:cNvPr>
            <p:cNvSpPr txBox="1"/>
            <p:nvPr/>
          </p:nvSpPr>
          <p:spPr>
            <a:xfrm>
              <a:off x="971600" y="2852936"/>
              <a:ext cx="1015752" cy="720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Power and 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Timing 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Support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DDF2B1A-8CCC-4AAE-9A46-404B02F2B25D}"/>
                </a:ext>
              </a:extLst>
            </p:cNvPr>
            <p:cNvSpPr txBox="1"/>
            <p:nvPr/>
          </p:nvSpPr>
          <p:spPr>
            <a:xfrm>
              <a:off x="971600" y="3847278"/>
              <a:ext cx="144016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Memory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EC675A4-43ED-44B9-B2F6-89859D97FF85}"/>
                </a:ext>
              </a:extLst>
            </p:cNvPr>
            <p:cNvSpPr txBox="1"/>
            <p:nvPr/>
          </p:nvSpPr>
          <p:spPr>
            <a:xfrm>
              <a:off x="889355" y="4250473"/>
              <a:ext cx="6768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RAM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851F68E-B64D-4AEC-B03F-FB5F4FD89FCC}"/>
                </a:ext>
              </a:extLst>
            </p:cNvPr>
            <p:cNvSpPr txBox="1"/>
            <p:nvPr/>
          </p:nvSpPr>
          <p:spPr>
            <a:xfrm>
              <a:off x="1665048" y="4234874"/>
              <a:ext cx="6768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ROM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BE33FCD-0CA9-4290-A39F-2EF6ED180A0D}"/>
                </a:ext>
              </a:extLst>
            </p:cNvPr>
            <p:cNvSpPr txBox="1"/>
            <p:nvPr/>
          </p:nvSpPr>
          <p:spPr>
            <a:xfrm>
              <a:off x="2699792" y="4032133"/>
              <a:ext cx="11397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System Buses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97CB23B-DE2C-4726-B99E-766065237A8F}"/>
                </a:ext>
              </a:extLst>
            </p:cNvPr>
            <p:cNvSpPr txBox="1"/>
            <p:nvPr/>
          </p:nvSpPr>
          <p:spPr>
            <a:xfrm>
              <a:off x="3983489" y="3930077"/>
              <a:ext cx="676895" cy="4985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I/O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Ports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4D6D147-908F-459E-A7CC-12A2E86F855A}"/>
                </a:ext>
              </a:extLst>
            </p:cNvPr>
            <p:cNvSpPr txBox="1"/>
            <p:nvPr/>
          </p:nvSpPr>
          <p:spPr>
            <a:xfrm>
              <a:off x="2931239" y="3063325"/>
              <a:ext cx="6768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CPU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AEBC174-93E0-4ADD-8792-FB194F23331D}"/>
                </a:ext>
              </a:extLst>
            </p:cNvPr>
            <p:cNvSpPr txBox="1"/>
            <p:nvPr/>
          </p:nvSpPr>
          <p:spPr>
            <a:xfrm>
              <a:off x="7838118" y="3641067"/>
              <a:ext cx="1015752" cy="720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External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Analog </a:t>
              </a:r>
            </a:p>
            <a:p>
              <a:pPr algn="ctr"/>
              <a:r>
                <a:rPr lang="en-CA" sz="1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World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D858E18-1608-4A29-880D-CD2BC7714ECD}"/>
                </a:ext>
              </a:extLst>
            </p:cNvPr>
            <p:cNvSpPr txBox="1"/>
            <p:nvPr/>
          </p:nvSpPr>
          <p:spPr>
            <a:xfrm>
              <a:off x="2332112" y="2418422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Microcontroller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9EEF92C-0310-4325-BBC2-F8353A25F534}"/>
                </a:ext>
              </a:extLst>
            </p:cNvPr>
            <p:cNvSpPr txBox="1"/>
            <p:nvPr/>
          </p:nvSpPr>
          <p:spPr>
            <a:xfrm>
              <a:off x="1227802" y="1985321"/>
              <a:ext cx="18360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1600" dirty="0">
                  <a:solidFill>
                    <a:srgbClr val="0066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Embedded System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36E7554-DDBD-4FFA-9FAC-73281B3BEE54}"/>
              </a:ext>
            </a:extLst>
          </p:cNvPr>
          <p:cNvSpPr txBox="1"/>
          <p:nvPr/>
        </p:nvSpPr>
        <p:spPr>
          <a:xfrm>
            <a:off x="725000" y="4700820"/>
            <a:ext cx="6718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Figure 1-3:</a:t>
            </a:r>
            <a:r>
              <a:rPr lang="en-CA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i="1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Basic building blocks of an Embedded System</a:t>
            </a:r>
          </a:p>
        </p:txBody>
      </p:sp>
    </p:spTree>
    <p:extLst>
      <p:ext uri="{BB962C8B-B14F-4D97-AF65-F5344CB8AC3E}">
        <p14:creationId xmlns:p14="http://schemas.microsoft.com/office/powerpoint/2010/main" val="104785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A9B3C-BAE7-4E30-9DFF-CB84107AE2F0}"/>
              </a:ext>
            </a:extLst>
          </p:cNvPr>
          <p:cNvSpPr txBox="1">
            <a:spLocks/>
          </p:cNvSpPr>
          <p:nvPr/>
        </p:nvSpPr>
        <p:spPr>
          <a:xfrm>
            <a:off x="941446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Embedded Systems Characteristics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1B32B-D8CE-48D4-95F2-84FCD4D72CAC}"/>
              </a:ext>
            </a:extLst>
          </p:cNvPr>
          <p:cNvSpPr txBox="1">
            <a:spLocks/>
          </p:cNvSpPr>
          <p:nvPr/>
        </p:nvSpPr>
        <p:spPr>
          <a:xfrm>
            <a:off x="1115616" y="1700808"/>
            <a:ext cx="7488832" cy="46379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Intended to perform a single function</a:t>
            </a:r>
          </a:p>
          <a:p>
            <a:pPr lvl="2"/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Form part of a larger system</a:t>
            </a:r>
          </a:p>
          <a:p>
            <a:pPr lvl="1"/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Not intended to be independently programmable by the user</a:t>
            </a:r>
          </a:p>
          <a:p>
            <a:pPr lvl="1"/>
            <a:endParaRPr lang="en-US" sz="800"/>
          </a:p>
          <a:p>
            <a:r>
              <a:rPr lang="en-US" sz="2400"/>
              <a:t>Expected to work with minimal or no human interaction</a:t>
            </a:r>
          </a:p>
          <a:p>
            <a:pPr lvl="1"/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Respond in real-time to process inputs to ensure proper operation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Constrained by limited memory, computing power, and power supply</a:t>
            </a:r>
          </a:p>
          <a:p>
            <a:pPr lvl="1"/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54831-E345-4D72-A51A-4D70E6FFA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08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6DA-9DBC-4269-B6DB-D797F64184F2}"/>
              </a:ext>
            </a:extLst>
          </p:cNvPr>
          <p:cNvSpPr txBox="1">
            <a:spLocks/>
          </p:cNvSpPr>
          <p:nvPr/>
        </p:nvSpPr>
        <p:spPr>
          <a:xfrm>
            <a:off x="941446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Embedded Systems Components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4FDFA-2A8F-4328-908B-3D1BDFFC8C55}"/>
              </a:ext>
            </a:extLst>
          </p:cNvPr>
          <p:cNvSpPr txBox="1">
            <a:spLocks/>
          </p:cNvSpPr>
          <p:nvPr/>
        </p:nvSpPr>
        <p:spPr>
          <a:xfrm>
            <a:off x="1115616" y="1700808"/>
            <a:ext cx="7488832" cy="46379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Microcontroller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US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All the components of an MCU as described in slides 5-6 and slides 12-17</a:t>
            </a:r>
          </a:p>
          <a:p>
            <a:pPr lvl="1"/>
            <a:endParaRPr lang="en-US" sz="8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User Interfaces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Facilitates human-machine interaction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 b="1">
                <a:solidFill>
                  <a:srgbClr val="660033"/>
                </a:solidFill>
              </a:rPr>
              <a:t>Examples:</a:t>
            </a:r>
            <a:r>
              <a:rPr lang="en-US" sz="2000"/>
              <a:t> keypads, switches, buzzers and audio, LEDs, and displays (numeric, alphanumeric, and graphic)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A1FB9-C1F9-470B-92D1-E0E2B036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49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365E-D602-489E-8443-E12957766DC6}"/>
              </a:ext>
            </a:extLst>
          </p:cNvPr>
          <p:cNvSpPr txBox="1">
            <a:spLocks/>
          </p:cNvSpPr>
          <p:nvPr/>
        </p:nvSpPr>
        <p:spPr>
          <a:xfrm>
            <a:off x="941446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Embedded Systems Components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A0957-D919-40B5-BBFC-453035BA0EB1}"/>
              </a:ext>
            </a:extLst>
          </p:cNvPr>
          <p:cNvSpPr txBox="1">
            <a:spLocks/>
          </p:cNvSpPr>
          <p:nvPr/>
        </p:nvSpPr>
        <p:spPr>
          <a:xfrm>
            <a:off x="941446" y="1700808"/>
            <a:ext cx="7663002" cy="46379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Sensors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US" sz="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Provides ADC with analog inputs related to physical parameters such as temperature, pressure, displacement, acceleration, rotation, etc.</a:t>
            </a:r>
          </a:p>
          <a:p>
            <a:pPr lvl="1"/>
            <a:endParaRPr lang="en-US" sz="8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Actuators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Receives digital outputs from the system I/O ports (DAC)</a:t>
            </a:r>
          </a:p>
          <a:p>
            <a:pPr marL="457200" lvl="1" indent="0">
              <a:lnSpc>
                <a:spcPct val="125000"/>
              </a:lnSpc>
              <a:buFont typeface="Arial" panose="020B0604020202020204" pitchFamily="34" charset="0"/>
              <a:buNone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 b="1">
                <a:solidFill>
                  <a:srgbClr val="660033"/>
                </a:solidFill>
              </a:rPr>
              <a:t>Examples:</a:t>
            </a:r>
            <a:r>
              <a:rPr lang="en-US" sz="2000"/>
              <a:t> motor speed controllers, stepper motor controllers, relays, and power drivers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71963-9137-4863-A6E9-E7C90D6D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48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3B9B8-8806-4A46-A72A-AA9D86EB74E8}"/>
              </a:ext>
            </a:extLst>
          </p:cNvPr>
          <p:cNvSpPr txBox="1">
            <a:spLocks/>
          </p:cNvSpPr>
          <p:nvPr/>
        </p:nvSpPr>
        <p:spPr>
          <a:xfrm>
            <a:off x="971600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Embedded Systems Applications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3D5BD-70EF-40D9-8F70-833DA588C949}"/>
              </a:ext>
            </a:extLst>
          </p:cNvPr>
          <p:cNvSpPr txBox="1">
            <a:spLocks/>
          </p:cNvSpPr>
          <p:nvPr/>
        </p:nvSpPr>
        <p:spPr>
          <a:xfrm>
            <a:off x="971600" y="1772816"/>
            <a:ext cx="7343775" cy="45659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Consumer</a:t>
            </a:r>
          </a:p>
          <a:p>
            <a:pPr lvl="2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Washing machines, exercise equipment, remote controls, clocks and watches, games and toys, audio/video devices, thermostats</a:t>
            </a:r>
          </a:p>
          <a:p>
            <a:pPr lvl="1"/>
            <a:endParaRPr lang="en-US" sz="8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Answering machines, telephone systems, cellular phones, satellites</a:t>
            </a:r>
          </a:p>
          <a:p>
            <a:pPr lvl="1"/>
            <a:endParaRPr lang="en-US" sz="800"/>
          </a:p>
          <a:p>
            <a:pPr lvl="1"/>
            <a:endParaRPr lang="en-US" sz="800"/>
          </a:p>
          <a:p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0E983E-3D04-4F64-AD2C-2DC0B329B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279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5385A-AC0F-4F81-B70A-202628BF2B8A}"/>
              </a:ext>
            </a:extLst>
          </p:cNvPr>
          <p:cNvSpPr txBox="1">
            <a:spLocks/>
          </p:cNvSpPr>
          <p:nvPr/>
        </p:nvSpPr>
        <p:spPr>
          <a:xfrm>
            <a:off x="1043608" y="332656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Embedded Systems Applications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6861D-C1DA-49F3-94E7-65A43D73E465}"/>
              </a:ext>
            </a:extLst>
          </p:cNvPr>
          <p:cNvSpPr txBox="1">
            <a:spLocks/>
          </p:cNvSpPr>
          <p:nvPr/>
        </p:nvSpPr>
        <p:spPr>
          <a:xfrm>
            <a:off x="971600" y="1412776"/>
            <a:ext cx="7343775" cy="49260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Automotive</a:t>
            </a:r>
          </a:p>
          <a:p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Automatic braking, noise cancellation, theft deterrent devices, electronic ignition, windows and seats, instrumentation</a:t>
            </a:r>
          </a:p>
          <a:p>
            <a:pPr lvl="1">
              <a:lnSpc>
                <a:spcPct val="125000"/>
              </a:lnSpc>
            </a:pPr>
            <a:endParaRPr lang="en-US" sz="8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Military</a:t>
            </a:r>
          </a:p>
          <a:p>
            <a:pPr lvl="2"/>
            <a:endParaRPr lang="en-US" sz="4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Smart weapons, missile guidance, global positioning, surveillance</a:t>
            </a:r>
          </a:p>
          <a:p>
            <a:pPr lvl="1"/>
            <a:endParaRPr lang="en-US" sz="4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Industrial</a:t>
            </a:r>
          </a:p>
          <a:p>
            <a:pPr lvl="1"/>
            <a:endParaRPr lang="en-US" sz="4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Point-of-sale systems, temperature control, robot systems, inventory systems, automatic sprinklers</a:t>
            </a:r>
          </a:p>
          <a:p>
            <a:pPr lvl="1"/>
            <a:endParaRPr lang="en-US" sz="400"/>
          </a:p>
          <a:p>
            <a:pPr lvl="1"/>
            <a:endParaRPr lang="en-US" sz="400"/>
          </a:p>
          <a:p>
            <a:pPr lvl="1"/>
            <a:endParaRPr lang="en-US" sz="800"/>
          </a:p>
          <a:p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0044D-CA90-43A0-9255-0221703B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12224" y="2275"/>
            <a:ext cx="1231776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00B050"/>
                </a:solidFill>
                <a:latin typeface="Tw Cen MT" panose="020B0602020104020603" pitchFamily="34" charset="0"/>
              </a:rPr>
              <a:t>MCRO 310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C008E8-FFE7-478D-84F6-6648530F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39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B0FC-FC96-4E46-B4D0-1FBDCDA6A5FE}"/>
              </a:ext>
            </a:extLst>
          </p:cNvPr>
          <p:cNvSpPr txBox="1">
            <a:spLocks/>
          </p:cNvSpPr>
          <p:nvPr/>
        </p:nvSpPr>
        <p:spPr>
          <a:xfrm>
            <a:off x="940535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What is a Microprocessor?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73772-8214-481B-AA8D-D9E9672EAFD1}"/>
              </a:ext>
            </a:extLst>
          </p:cNvPr>
          <p:cNvSpPr txBox="1">
            <a:spLocks/>
          </p:cNvSpPr>
          <p:nvPr/>
        </p:nvSpPr>
        <p:spPr>
          <a:xfrm>
            <a:off x="971600" y="1700808"/>
            <a:ext cx="7715200" cy="46379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A </a:t>
            </a:r>
            <a:r>
              <a:rPr lang="en-US" sz="2600" i="1">
                <a:solidFill>
                  <a:srgbClr val="CC3300"/>
                </a:solidFill>
                <a:latin typeface="Tw Cen MT" panose="020B0602020104020603" pitchFamily="34" charset="0"/>
              </a:rPr>
              <a:t>microprocessor</a:t>
            </a:r>
            <a:r>
              <a:rPr lang="en-US" sz="2400"/>
              <a:t> is a very small silicon chip in which millions of MOSFETs are integrated</a:t>
            </a:r>
          </a:p>
          <a:p>
            <a:pPr lvl="2"/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Also known as an Integrated Circuit or I. C.</a:t>
            </a:r>
            <a:endParaRPr lang="en-US"/>
          </a:p>
          <a:p>
            <a:endParaRPr lang="en-US" sz="600"/>
          </a:p>
          <a:p>
            <a:pPr>
              <a:lnSpc>
                <a:spcPct val="125000"/>
              </a:lnSpc>
            </a:pPr>
            <a:r>
              <a:rPr lang="en-US" sz="2400"/>
              <a:t>The silicon chip contains a </a:t>
            </a:r>
            <a:r>
              <a:rPr lang="en-US" sz="2600" i="1">
                <a:solidFill>
                  <a:srgbClr val="CC3300"/>
                </a:solidFill>
                <a:latin typeface="Tw Cen MT" panose="020B0602020104020603" pitchFamily="34" charset="0"/>
              </a:rPr>
              <a:t>central processing unit</a:t>
            </a:r>
            <a:r>
              <a:rPr lang="en-US" sz="2600" i="1">
                <a:solidFill>
                  <a:srgbClr val="FF0066"/>
                </a:solidFill>
                <a:latin typeface="Tw Cen MT" panose="020B0602020104020603" pitchFamily="34" charset="0"/>
              </a:rPr>
              <a:t> </a:t>
            </a:r>
            <a:r>
              <a:rPr lang="en-US" sz="2400"/>
              <a:t>(CPU)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Fetches, decodes, and executes program instructions from memory and executes them</a:t>
            </a:r>
          </a:p>
          <a:p>
            <a:pPr lvl="1"/>
            <a:endParaRPr lang="en-US" sz="800"/>
          </a:p>
          <a:p>
            <a:pPr>
              <a:lnSpc>
                <a:spcPct val="125000"/>
              </a:lnSpc>
            </a:pPr>
            <a:r>
              <a:rPr lang="en-US" sz="2400"/>
              <a:t>A microprocessor mainly features data pins, address pins, and a couple of control pins to communicate with external devices via a group of wires</a:t>
            </a:r>
          </a:p>
          <a:p>
            <a:endParaRPr lang="en-US" sz="2400"/>
          </a:p>
          <a:p>
            <a:pPr lvl="1"/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60063-7E6A-487D-9A77-FD1BBF38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39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B494D-931A-490E-80EC-130BA3631128}"/>
              </a:ext>
            </a:extLst>
          </p:cNvPr>
          <p:cNvSpPr txBox="1">
            <a:spLocks/>
          </p:cNvSpPr>
          <p:nvPr/>
        </p:nvSpPr>
        <p:spPr>
          <a:xfrm>
            <a:off x="987475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Embedded Systems Applications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53AA9-5EB4-4415-A821-9C844AFF404A}"/>
              </a:ext>
            </a:extLst>
          </p:cNvPr>
          <p:cNvSpPr txBox="1">
            <a:spLocks/>
          </p:cNvSpPr>
          <p:nvPr/>
        </p:nvSpPr>
        <p:spPr>
          <a:xfrm>
            <a:off x="971600" y="1844824"/>
            <a:ext cx="7343775" cy="44939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Medical</a:t>
            </a:r>
          </a:p>
          <a:p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Infant apnea monitors, cardiac monitors, cancer treatments, prosthetic devices, medical records</a:t>
            </a:r>
          </a:p>
          <a:p>
            <a:pPr lvl="1"/>
            <a:endParaRPr lang="en-US" sz="800"/>
          </a:p>
          <a:p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Computer components</a:t>
            </a:r>
          </a:p>
          <a:p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Mouse, USB flash drive, keyboard</a:t>
            </a:r>
          </a:p>
          <a:p>
            <a:pPr lvl="1"/>
            <a:endParaRPr lang="en-US" sz="800"/>
          </a:p>
          <a:p>
            <a:endParaRPr lang="en-US" sz="800"/>
          </a:p>
          <a:p>
            <a:endParaRPr lang="en-US" sz="6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F2E5D9-5B0A-441C-B8D2-093F3E956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80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30946-8A0E-4B1A-B62A-0BE1E9E7CBBA}"/>
              </a:ext>
            </a:extLst>
          </p:cNvPr>
          <p:cNvSpPr txBox="1">
            <a:spLocks/>
          </p:cNvSpPr>
          <p:nvPr/>
        </p:nvSpPr>
        <p:spPr>
          <a:xfrm>
            <a:off x="644965" y="307075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References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372BE-6651-4235-B543-A9A7268AA6A9}"/>
              </a:ext>
            </a:extLst>
          </p:cNvPr>
          <p:cNvSpPr txBox="1">
            <a:spLocks/>
          </p:cNvSpPr>
          <p:nvPr/>
        </p:nvSpPr>
        <p:spPr>
          <a:xfrm>
            <a:off x="611560" y="1340768"/>
            <a:ext cx="7776864" cy="50260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latin typeface="Tw Cen MT" panose="020B0602020104020603" pitchFamily="34" charset="0"/>
              </a:rPr>
              <a:t>Yiu</a:t>
            </a:r>
            <a:r>
              <a:rPr lang="en-US" sz="2400" b="1" dirty="0">
                <a:latin typeface="Tw Cen MT" panose="020B0602020104020603" pitchFamily="34" charset="0"/>
              </a:rPr>
              <a:t>, J. (2014).</a:t>
            </a:r>
            <a:r>
              <a:rPr lang="en-US" sz="2400" b="1" dirty="0"/>
              <a:t> </a:t>
            </a:r>
            <a:r>
              <a:rPr lang="en-US" sz="2400" b="1" i="1" dirty="0">
                <a:latin typeface="Tw Cen MT" panose="020B0602020104020603" pitchFamily="34" charset="0"/>
              </a:rPr>
              <a:t>The Definite Guide to ARM Cortex-M3 and Cortex-M4 Processors</a:t>
            </a:r>
            <a:r>
              <a:rPr lang="en-US" sz="2400" b="1" dirty="0"/>
              <a:t> </a:t>
            </a:r>
            <a:r>
              <a:rPr lang="en-US" sz="2400" b="1" dirty="0">
                <a:latin typeface="Tw Cen MT" panose="020B0602020104020603" pitchFamily="34" charset="0"/>
              </a:rPr>
              <a:t>(3rd Edition). Elsevier Inc. ISBN: 978-0-12-408082-9</a:t>
            </a:r>
          </a:p>
          <a:p>
            <a:endParaRPr lang="en-US" sz="2400" b="1" dirty="0"/>
          </a:p>
          <a:p>
            <a:r>
              <a:rPr lang="en-US" sz="2400" b="1" dirty="0">
                <a:latin typeface="Tw Cen MT" panose="020B0602020104020603" pitchFamily="34" charset="0"/>
              </a:rPr>
              <a:t>Valvano, Jonathan W. (2015).</a:t>
            </a:r>
            <a:r>
              <a:rPr lang="en-US" sz="2400" b="1" dirty="0"/>
              <a:t> </a:t>
            </a:r>
            <a:r>
              <a:rPr lang="en-US" sz="2400" b="1" i="1" dirty="0">
                <a:latin typeface="Tw Cen MT" panose="020B0602020104020603" pitchFamily="34" charset="0"/>
              </a:rPr>
              <a:t>Introduction to ARM Cortex-M Microcontrollers</a:t>
            </a:r>
            <a:r>
              <a:rPr lang="en-US" sz="2400" b="1" i="1" dirty="0"/>
              <a:t> </a:t>
            </a:r>
            <a:r>
              <a:rPr lang="en-US" sz="2400" b="1" dirty="0"/>
              <a:t>(</a:t>
            </a:r>
            <a:r>
              <a:rPr lang="en-US" sz="2400" b="1" dirty="0">
                <a:latin typeface="Tw Cen MT" panose="020B0602020104020603" pitchFamily="34" charset="0"/>
              </a:rPr>
              <a:t>5th Edition). Jonathan W. Valvano. ISBN: 978-1-477-50899-2</a:t>
            </a:r>
          </a:p>
          <a:p>
            <a:endParaRPr lang="en-US" sz="2400" b="1" dirty="0"/>
          </a:p>
          <a:p>
            <a:endParaRPr lang="en-US" sz="700" b="1" dirty="0"/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2000" dirty="0"/>
          </a:p>
          <a:p>
            <a:pPr lvl="1"/>
            <a:endParaRPr lang="en-US" sz="2000" i="1" dirty="0"/>
          </a:p>
          <a:p>
            <a:pPr>
              <a:buFont typeface="Arial" panose="020B0604020202020204" pitchFamily="34" charset="0"/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C6D6A2-F42D-4D66-979B-ACBD01B33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12224" y="2275"/>
            <a:ext cx="1231776" cy="3048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00B050"/>
                </a:solidFill>
                <a:latin typeface="Tw Cen MT" panose="020B0602020104020603" pitchFamily="34" charset="0"/>
              </a:rPr>
              <a:t>MCRO 310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1BB28D-E32D-4462-A780-9BACDBC5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4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6497A6BB-A110-4826-A1A7-9AFEDC182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39956"/>
            <a:ext cx="7315200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67C6F1B-B412-4707-B978-FD823C017DB0}"/>
              </a:ext>
            </a:extLst>
          </p:cNvPr>
          <p:cNvSpPr txBox="1"/>
          <p:nvPr/>
        </p:nvSpPr>
        <p:spPr>
          <a:xfrm>
            <a:off x="1855305" y="282485"/>
            <a:ext cx="9462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Fetch  step: Place address of instruction on address bus, issue read signal </a:t>
            </a:r>
          </a:p>
          <a:p>
            <a:r>
              <a:rPr lang="en-US" dirty="0"/>
              <a:t>Decode step: Understanding the instruction </a:t>
            </a:r>
          </a:p>
          <a:p>
            <a:r>
              <a:rPr lang="en-US" dirty="0"/>
              <a:t>Execute: Completing the task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A174E9-EB1B-4B61-A2E6-1BC55639CB14}"/>
              </a:ext>
            </a:extLst>
          </p:cNvPr>
          <p:cNvSpPr txBox="1"/>
          <p:nvPr/>
        </p:nvSpPr>
        <p:spPr>
          <a:xfrm>
            <a:off x="5638800" y="297511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4213A4-03EE-49C0-B26A-15AA7BA85F99}"/>
              </a:ext>
            </a:extLst>
          </p:cNvPr>
          <p:cNvSpPr txBox="1"/>
          <p:nvPr/>
        </p:nvSpPr>
        <p:spPr>
          <a:xfrm>
            <a:off x="5638800" y="297511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9BD11A6-E92A-4AA8-A2E2-279DD999B88F}"/>
              </a:ext>
            </a:extLst>
          </p:cNvPr>
          <p:cNvSpPr txBox="1"/>
          <p:nvPr/>
        </p:nvSpPr>
        <p:spPr>
          <a:xfrm>
            <a:off x="7818782" y="1482814"/>
            <a:ext cx="21070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00000000=ADD</a:t>
            </a:r>
          </a:p>
          <a:p>
            <a:r>
              <a:rPr lang="en-US" dirty="0"/>
              <a:t>00000001=SUB</a:t>
            </a:r>
          </a:p>
          <a:p>
            <a:endParaRPr lang="en-US" dirty="0"/>
          </a:p>
          <a:p>
            <a:r>
              <a:rPr lang="en-US" dirty="0"/>
              <a:t>11111111=DIV</a:t>
            </a:r>
          </a:p>
          <a:p>
            <a:endParaRPr lang="en-US" dirty="0"/>
          </a:p>
          <a:p>
            <a:r>
              <a:rPr lang="en-US" dirty="0"/>
              <a:t>Instruction set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FE79CB-BBC3-4BFF-A39D-E8395A727D16}"/>
              </a:ext>
            </a:extLst>
          </p:cNvPr>
          <p:cNvSpPr txBox="1"/>
          <p:nvPr/>
        </p:nvSpPr>
        <p:spPr>
          <a:xfrm>
            <a:off x="8587409" y="3787775"/>
            <a:ext cx="3074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Parallel connection 8255</a:t>
            </a:r>
          </a:p>
          <a:p>
            <a:r>
              <a:rPr lang="en-US" dirty="0"/>
              <a:t>Serial connection 8251 </a:t>
            </a:r>
          </a:p>
        </p:txBody>
      </p:sp>
    </p:spTree>
    <p:extLst>
      <p:ext uri="{BB962C8B-B14F-4D97-AF65-F5344CB8AC3E}">
        <p14:creationId xmlns:p14="http://schemas.microsoft.com/office/powerpoint/2010/main" val="180575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D8DEB91B-26F2-4A1B-A576-CEB960381B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525603"/>
              </p:ext>
            </p:extLst>
          </p:nvPr>
        </p:nvGraphicFramePr>
        <p:xfrm>
          <a:off x="1116901" y="2020887"/>
          <a:ext cx="8366125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Visio" r:id="rId3" imgW="5297130" imgH="911165" progId="Visio.Drawing.11">
                  <p:embed/>
                </p:oleObj>
              </mc:Choice>
              <mc:Fallback>
                <p:oleObj name="Visio" r:id="rId3" imgW="5297130" imgH="911165" progId="Visio.Drawing.11">
                  <p:embed/>
                  <p:pic>
                    <p:nvPicPr>
                      <p:cNvPr id="2" name="Object 7">
                        <a:extLst>
                          <a:ext uri="{FF2B5EF4-FFF2-40B4-BE49-F238E27FC236}">
                            <a16:creationId xmlns:a16="http://schemas.microsoft.com/office/drawing/2014/main" id="{D8DEB91B-26F2-4A1B-A576-CEB960381B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901" y="2020887"/>
                        <a:ext cx="8366125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CB0EDF-82E1-4ED2-8114-8D9FAA8FAC14}"/>
              </a:ext>
            </a:extLst>
          </p:cNvPr>
          <p:cNvSpPr txBox="1"/>
          <p:nvPr/>
        </p:nvSpPr>
        <p:spPr>
          <a:xfrm>
            <a:off x="1116901" y="556591"/>
            <a:ext cx="7470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ASCII=American Standard Code for Information </a:t>
            </a:r>
            <a:r>
              <a:rPr lang="en-US" dirty="0" err="1"/>
              <a:t>Inerchange</a:t>
            </a:r>
            <a:endParaRPr lang="en-US" dirty="0"/>
          </a:p>
          <a:p>
            <a:r>
              <a:rPr lang="en-US" dirty="0"/>
              <a:t>Each printable character has 7 bit code A=65  </a:t>
            </a:r>
          </a:p>
        </p:txBody>
      </p:sp>
    </p:spTree>
    <p:extLst>
      <p:ext uri="{BB962C8B-B14F-4D97-AF65-F5344CB8AC3E}">
        <p14:creationId xmlns:p14="http://schemas.microsoft.com/office/powerpoint/2010/main" val="350376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074C286-AC70-4631-9402-1ED1C9671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211016"/>
            <a:ext cx="7671054" cy="5235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C98931-1A40-4C13-9CAD-6BA815DDCA81}"/>
              </a:ext>
            </a:extLst>
          </p:cNvPr>
          <p:cNvSpPr txBox="1"/>
          <p:nvPr/>
        </p:nvSpPr>
        <p:spPr>
          <a:xfrm>
            <a:off x="5638800" y="277633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07B60B-974B-418A-AF74-134CCB9871F0}"/>
              </a:ext>
            </a:extLst>
          </p:cNvPr>
          <p:cNvSpPr txBox="1"/>
          <p:nvPr/>
        </p:nvSpPr>
        <p:spPr>
          <a:xfrm>
            <a:off x="1908313" y="5658678"/>
            <a:ext cx="777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A=100 0001B</a:t>
            </a:r>
          </a:p>
        </p:txBody>
      </p:sp>
    </p:spTree>
    <p:extLst>
      <p:ext uri="{BB962C8B-B14F-4D97-AF65-F5344CB8AC3E}">
        <p14:creationId xmlns:p14="http://schemas.microsoft.com/office/powerpoint/2010/main" val="367570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50762-5527-4D3C-9BBA-5B0BBB518B27}"/>
              </a:ext>
            </a:extLst>
          </p:cNvPr>
          <p:cNvSpPr txBox="1">
            <a:spLocks/>
          </p:cNvSpPr>
          <p:nvPr/>
        </p:nvSpPr>
        <p:spPr>
          <a:xfrm>
            <a:off x="971600" y="404664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What is a Microprocessor?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44F51-3A5B-4742-83B7-2A44B734FB28}"/>
              </a:ext>
            </a:extLst>
          </p:cNvPr>
          <p:cNvSpPr txBox="1">
            <a:spLocks/>
          </p:cNvSpPr>
          <p:nvPr/>
        </p:nvSpPr>
        <p:spPr>
          <a:xfrm>
            <a:off x="971600" y="1628800"/>
            <a:ext cx="7560840" cy="47099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A microprocessor cannot be operated stand-alone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CA" sz="2000"/>
              <a:t>At the very least it requires some memory and an output device to be useful</a:t>
            </a:r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endParaRPr lang="en-CA" sz="800"/>
          </a:p>
          <a:p>
            <a:pPr>
              <a:lnSpc>
                <a:spcPct val="125000"/>
              </a:lnSpc>
            </a:pPr>
            <a:r>
              <a:rPr lang="en-US" sz="2400"/>
              <a:t>The memory required by the microprocessor is external to the microprocessor chip</a:t>
            </a:r>
          </a:p>
          <a:p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It is put on the circuit board by the hardware engineer designing the system</a:t>
            </a:r>
          </a:p>
          <a:p>
            <a:pPr>
              <a:lnSpc>
                <a:spcPct val="125000"/>
              </a:lnSpc>
            </a:pPr>
            <a:endParaRPr lang="en-US" sz="24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39D92E-866F-46F9-964A-9A91F8EE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33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78C22-2D82-408E-80B7-A637961CC16B}"/>
              </a:ext>
            </a:extLst>
          </p:cNvPr>
          <p:cNvSpPr txBox="1">
            <a:spLocks/>
          </p:cNvSpPr>
          <p:nvPr/>
        </p:nvSpPr>
        <p:spPr>
          <a:xfrm>
            <a:off x="971600" y="418763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What is a Microcomputer?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EBCF4-B341-418B-AA96-53AC2412344B}"/>
              </a:ext>
            </a:extLst>
          </p:cNvPr>
          <p:cNvSpPr txBox="1">
            <a:spLocks/>
          </p:cNvSpPr>
          <p:nvPr/>
        </p:nvSpPr>
        <p:spPr>
          <a:xfrm>
            <a:off x="971600" y="1700808"/>
            <a:ext cx="7560840" cy="48523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A </a:t>
            </a:r>
            <a:r>
              <a:rPr lang="en-US" sz="2600" i="1">
                <a:solidFill>
                  <a:srgbClr val="CC3300"/>
                </a:solidFill>
                <a:latin typeface="Tw Cen MT" panose="020B0602020104020603" pitchFamily="34" charset="0"/>
              </a:rPr>
              <a:t>microcomputer</a:t>
            </a:r>
            <a:r>
              <a:rPr lang="en-US" sz="2400" i="1">
                <a:solidFill>
                  <a:srgbClr val="FF0066"/>
                </a:solidFill>
                <a:latin typeface="Tw Cen MT" panose="020B0602020104020603" pitchFamily="34" charset="0"/>
              </a:rPr>
              <a:t> </a:t>
            </a:r>
            <a:r>
              <a:rPr lang="en-US" sz="2400"/>
              <a:t>is a combination of the following minimal set of three basic components packaged in </a:t>
            </a:r>
            <a:r>
              <a:rPr lang="en-US" sz="2400" i="1">
                <a:solidFill>
                  <a:srgbClr val="00B050"/>
                </a:solidFill>
                <a:latin typeface="Tw Cen MT" panose="020B0602020104020603" pitchFamily="34" charset="0"/>
              </a:rPr>
              <a:t>multiple chips</a:t>
            </a:r>
            <a:r>
              <a:rPr lang="en-US" sz="2400"/>
              <a:t> required to establish a computing system</a:t>
            </a:r>
          </a:p>
          <a:p>
            <a:pPr lvl="1"/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A micro processor (called the </a:t>
            </a:r>
            <a:r>
              <a:rPr lang="en-US" sz="2200" i="1">
                <a:solidFill>
                  <a:srgbClr val="CC3300"/>
                </a:solidFill>
                <a:latin typeface="Tw Cen MT" panose="020B0602020104020603" pitchFamily="34" charset="0"/>
              </a:rPr>
              <a:t>processor core</a:t>
            </a:r>
            <a:r>
              <a:rPr lang="en-US" sz="2000"/>
              <a:t>) or the </a:t>
            </a:r>
            <a:r>
              <a:rPr lang="en-US" sz="2200" i="1">
                <a:solidFill>
                  <a:srgbClr val="CC3300"/>
                </a:solidFill>
                <a:latin typeface="Tw Cen MT" panose="020B0602020104020603" pitchFamily="34" charset="0"/>
              </a:rPr>
              <a:t>central processing unit (CPU)</a:t>
            </a:r>
            <a:r>
              <a:rPr lang="en-US" sz="1800" i="1">
                <a:solidFill>
                  <a:srgbClr val="FF0000"/>
                </a:solidFill>
              </a:rPr>
              <a:t> </a:t>
            </a:r>
            <a:r>
              <a:rPr lang="en-US" sz="2000"/>
              <a:t>to interpret and execute programs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/>
              <a:t>A </a:t>
            </a:r>
            <a:r>
              <a:rPr lang="en-US" sz="2200" i="1">
                <a:solidFill>
                  <a:srgbClr val="CC3300"/>
                </a:solidFill>
                <a:latin typeface="Tw Cen MT" panose="020B0602020104020603" pitchFamily="34" charset="0"/>
              </a:rPr>
              <a:t>memory</a:t>
            </a:r>
            <a:r>
              <a:rPr lang="en-US" sz="2000"/>
              <a:t> to store both data and program instructions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200" i="1">
                <a:solidFill>
                  <a:srgbClr val="CC3300"/>
                </a:solidFill>
                <a:latin typeface="Tw Cen MT" panose="020B0602020104020603" pitchFamily="34" charset="0"/>
              </a:rPr>
              <a:t>Input-output (I/O) ports</a:t>
            </a:r>
            <a:r>
              <a:rPr lang="en-US" sz="2000"/>
              <a:t> working as an interface to provide communications between the microcomputer and the outside world</a:t>
            </a:r>
          </a:p>
          <a:p>
            <a:pPr lvl="2"/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90DEDB-2367-4C34-80DE-5334A21F7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90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1CE12-1AFC-46E2-B8CE-D177C68A6F2A}"/>
              </a:ext>
            </a:extLst>
          </p:cNvPr>
          <p:cNvSpPr txBox="1">
            <a:spLocks/>
          </p:cNvSpPr>
          <p:nvPr/>
        </p:nvSpPr>
        <p:spPr>
          <a:xfrm>
            <a:off x="1043608" y="476672"/>
            <a:ext cx="7327900" cy="8382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What is a Microcomputer?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DA80B-78F9-4B9B-902D-B75157AA7B91}"/>
              </a:ext>
            </a:extLst>
          </p:cNvPr>
          <p:cNvSpPr txBox="1">
            <a:spLocks/>
          </p:cNvSpPr>
          <p:nvPr/>
        </p:nvSpPr>
        <p:spPr>
          <a:xfrm>
            <a:off x="1287178" y="1700808"/>
            <a:ext cx="6840760" cy="48321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5000"/>
              </a:lnSpc>
            </a:pPr>
            <a:r>
              <a:rPr lang="en-US" sz="2400"/>
              <a:t>Except for the three fundamental components, a microcomputer contains the following</a:t>
            </a:r>
          </a:p>
          <a:p>
            <a:pPr>
              <a:lnSpc>
                <a:spcPct val="125000"/>
              </a:lnSpc>
            </a:pPr>
            <a:endParaRPr lang="en-US" sz="800" i="1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Groups of wires or </a:t>
            </a:r>
            <a:r>
              <a:rPr lang="en-US" i="1">
                <a:solidFill>
                  <a:srgbClr val="CC3300"/>
                </a:solidFill>
                <a:latin typeface="Tw Cen MT" panose="020B0602020104020603" pitchFamily="34" charset="0"/>
              </a:rPr>
              <a:t>buses</a:t>
            </a:r>
            <a:r>
              <a:rPr lang="en-US" sz="2000"/>
              <a:t> to connect CPU, memory, and I/O ports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800"/>
          </a:p>
          <a:p>
            <a:pPr lvl="1">
              <a:lnSpc>
                <a:spcPct val="125000"/>
              </a:lnSpc>
              <a:buFont typeface="Wingdings" panose="05000000000000000000" pitchFamily="2" charset="2"/>
              <a:buChar char="§"/>
            </a:pPr>
            <a:r>
              <a:rPr lang="en-US" sz="2000"/>
              <a:t>Some internal devices or </a:t>
            </a:r>
            <a:r>
              <a:rPr lang="en-US" i="1">
                <a:solidFill>
                  <a:srgbClr val="CC3300"/>
                </a:solidFill>
                <a:latin typeface="Tw Cen MT" panose="020B0602020104020603" pitchFamily="34" charset="0"/>
              </a:rPr>
              <a:t>peripheral devices</a:t>
            </a:r>
            <a:r>
              <a:rPr lang="en-US" sz="2200" i="1">
                <a:solidFill>
                  <a:srgbClr val="FF0066"/>
                </a:solidFill>
                <a:latin typeface="Tw Cen MT" panose="020B0602020104020603" pitchFamily="34" charset="0"/>
              </a:rPr>
              <a:t> </a:t>
            </a:r>
            <a:r>
              <a:rPr lang="en-US" sz="2000"/>
              <a:t>to provide necessary power and timing synchronization for system operation</a:t>
            </a:r>
          </a:p>
          <a:p>
            <a:pPr>
              <a:lnSpc>
                <a:spcPct val="125000"/>
              </a:lnSpc>
            </a:pPr>
            <a:endParaRPr lang="en-US" sz="800"/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600"/>
          </a:p>
          <a:p>
            <a:pPr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74ED2C-CDF2-4239-98A9-68729273E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pPr>
              <a:defRPr/>
            </a:pPr>
            <a:fld id="{B164B50F-AD8F-4E7D-B9BD-40C1E1181D6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08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1543</Words>
  <Application>Microsoft Office PowerPoint</Application>
  <PresentationFormat>Widescreen</PresentationFormat>
  <Paragraphs>435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    Microprocessor and Microcontroller (802681-3) Lecture 1 Embedded Systems Basics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Microprocessor and Microcontroller (802681-3) Lecture 1 Embedded Systems Basics</dc:title>
  <dc:creator>Syed S .Misbahuddin</dc:creator>
  <cp:lastModifiedBy>Unknown User</cp:lastModifiedBy>
  <cp:revision>23</cp:revision>
  <dcterms:created xsi:type="dcterms:W3CDTF">2021-09-08T10:40:46Z</dcterms:created>
  <dcterms:modified xsi:type="dcterms:W3CDTF">2021-10-29T16:35:18Z</dcterms:modified>
</cp:coreProperties>
</file>