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handoutMasters/handoutMaster1.xml" ContentType="application/vnd.openxmlformats-officedocument.presentationml.handoutMaster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1" d="100"/>
        <a:sy n="71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046CD9-3CC1-485E-B18E-63FC944A96F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3A881F14-7028-4D83-AF52-B6E5BFE09FAA}">
      <dgm:prSet phldrT="[نص]"/>
      <dgm:spPr/>
      <dgm:t>
        <a:bodyPr/>
        <a:lstStyle/>
        <a:p>
          <a:r>
            <a:rPr lang="en-US" dirty="0" smtClean="0"/>
            <a:t>Primitive Data Types</a:t>
          </a:r>
          <a:endParaRPr lang="ar-KW" dirty="0" smtClean="0"/>
        </a:p>
        <a:p>
          <a:r>
            <a:rPr lang="ar-KW" dirty="0" smtClean="0"/>
            <a:t>البيانات الأساسية</a:t>
          </a:r>
          <a:endParaRPr lang="en-US" dirty="0"/>
        </a:p>
      </dgm:t>
    </dgm:pt>
    <dgm:pt modelId="{F04A102E-F365-4FD3-BC0A-50011CE73830}" type="parTrans" cxnId="{39D744E0-8F05-424B-B09D-32102B07CB95}">
      <dgm:prSet/>
      <dgm:spPr/>
      <dgm:t>
        <a:bodyPr/>
        <a:lstStyle/>
        <a:p>
          <a:endParaRPr lang="en-US"/>
        </a:p>
      </dgm:t>
    </dgm:pt>
    <dgm:pt modelId="{A23EA1B2-9574-4AF2-8C2F-7673C459436D}" type="sibTrans" cxnId="{39D744E0-8F05-424B-B09D-32102B07CB95}">
      <dgm:prSet/>
      <dgm:spPr/>
      <dgm:t>
        <a:bodyPr/>
        <a:lstStyle/>
        <a:p>
          <a:endParaRPr lang="en-US"/>
        </a:p>
      </dgm:t>
    </dgm:pt>
    <dgm:pt modelId="{FB72D31D-0717-49DB-84A0-D46A1058C0F0}">
      <dgm:prSet/>
      <dgm:spPr/>
      <dgm:t>
        <a:bodyPr/>
        <a:lstStyle/>
        <a:p>
          <a:r>
            <a:rPr lang="en-US" dirty="0" smtClean="0"/>
            <a:t>Integral</a:t>
          </a:r>
          <a:endParaRPr lang="ar-KW" dirty="0" smtClean="0"/>
        </a:p>
        <a:p>
          <a:r>
            <a:rPr lang="ar-KW" dirty="0" smtClean="0"/>
            <a:t>بيانات صحيحة متكاملة</a:t>
          </a:r>
        </a:p>
      </dgm:t>
    </dgm:pt>
    <dgm:pt modelId="{2A843E62-40A7-487E-A36D-BB483E2C0335}" type="parTrans" cxnId="{7938F386-5BF0-4CEF-B6A0-CE677536C17E}">
      <dgm:prSet/>
      <dgm:spPr/>
      <dgm:t>
        <a:bodyPr/>
        <a:lstStyle/>
        <a:p>
          <a:endParaRPr lang="en-US"/>
        </a:p>
      </dgm:t>
    </dgm:pt>
    <dgm:pt modelId="{2C4B6932-5252-4D33-9338-86B4B8B17CE2}" type="sibTrans" cxnId="{7938F386-5BF0-4CEF-B6A0-CE677536C17E}">
      <dgm:prSet/>
      <dgm:spPr/>
      <dgm:t>
        <a:bodyPr/>
        <a:lstStyle/>
        <a:p>
          <a:endParaRPr lang="en-US"/>
        </a:p>
      </dgm:t>
    </dgm:pt>
    <dgm:pt modelId="{2D21F187-215E-445A-9888-6E75F16A3EBE}">
      <dgm:prSet/>
      <dgm:spPr/>
      <dgm:t>
        <a:bodyPr/>
        <a:lstStyle/>
        <a:p>
          <a:r>
            <a:rPr lang="en-US" dirty="0" smtClean="0"/>
            <a:t>Floating-point</a:t>
          </a:r>
          <a:endParaRPr lang="ar-KW" dirty="0" smtClean="0"/>
        </a:p>
        <a:p>
          <a:r>
            <a:rPr lang="ar-KW" dirty="0" smtClean="0"/>
            <a:t>أرقام عشرية</a:t>
          </a:r>
        </a:p>
        <a:p>
          <a:endParaRPr lang="en-US" dirty="0"/>
        </a:p>
      </dgm:t>
    </dgm:pt>
    <dgm:pt modelId="{7DFBDB51-78CC-4AE3-8406-88723659F59A}" type="parTrans" cxnId="{41C60707-8905-4D53-A91B-3BFE6E2867CD}">
      <dgm:prSet/>
      <dgm:spPr/>
      <dgm:t>
        <a:bodyPr/>
        <a:lstStyle/>
        <a:p>
          <a:endParaRPr lang="en-US"/>
        </a:p>
      </dgm:t>
    </dgm:pt>
    <dgm:pt modelId="{5001B176-6785-4C19-8F2E-30B526B6B75D}" type="sibTrans" cxnId="{41C60707-8905-4D53-A91B-3BFE6E2867CD}">
      <dgm:prSet/>
      <dgm:spPr/>
      <dgm:t>
        <a:bodyPr/>
        <a:lstStyle/>
        <a:p>
          <a:endParaRPr lang="en-US"/>
        </a:p>
      </dgm:t>
    </dgm:pt>
    <dgm:pt modelId="{944DBD98-EED3-4BDB-BE77-4BED3F6411AA}">
      <dgm:prSet/>
      <dgm:spPr/>
      <dgm:t>
        <a:bodyPr/>
        <a:lstStyle/>
        <a:p>
          <a:r>
            <a:rPr lang="en-US" dirty="0" smtClean="0"/>
            <a:t>Boolean</a:t>
          </a:r>
          <a:endParaRPr lang="ar-KW" dirty="0" smtClean="0"/>
        </a:p>
        <a:p>
          <a:r>
            <a:rPr lang="ar-KW" dirty="0" smtClean="0"/>
            <a:t>بيانات منطقية ثنائية</a:t>
          </a:r>
          <a:endParaRPr lang="en-US" dirty="0"/>
        </a:p>
      </dgm:t>
    </dgm:pt>
    <dgm:pt modelId="{7F54A8C8-0F9F-48DA-B73F-D88A742919C8}" type="parTrans" cxnId="{85A5A2AD-AE2A-4AF9-8975-DA3EE06A8512}">
      <dgm:prSet/>
      <dgm:spPr/>
      <dgm:t>
        <a:bodyPr/>
        <a:lstStyle/>
        <a:p>
          <a:endParaRPr lang="en-US"/>
        </a:p>
      </dgm:t>
    </dgm:pt>
    <dgm:pt modelId="{5B2432A8-F769-476E-97DD-3545F59146C4}" type="sibTrans" cxnId="{85A5A2AD-AE2A-4AF9-8975-DA3EE06A8512}">
      <dgm:prSet/>
      <dgm:spPr/>
      <dgm:t>
        <a:bodyPr/>
        <a:lstStyle/>
        <a:p>
          <a:endParaRPr lang="en-US"/>
        </a:p>
      </dgm:t>
    </dgm:pt>
    <dgm:pt modelId="{659F8400-8B7A-4DB5-9334-269B6C1074B5}" type="asst">
      <dgm:prSet/>
      <dgm:spPr/>
      <dgm:t>
        <a:bodyPr/>
        <a:lstStyle/>
        <a:p>
          <a:r>
            <a:rPr lang="en-US" dirty="0" smtClean="0"/>
            <a:t>Long</a:t>
          </a:r>
          <a:endParaRPr lang="ar-KW" dirty="0" smtClean="0"/>
        </a:p>
        <a:p>
          <a:r>
            <a:rPr lang="ar-KW" dirty="0" smtClean="0"/>
            <a:t>أعداد طويلة</a:t>
          </a:r>
          <a:endParaRPr lang="en-US" dirty="0"/>
        </a:p>
      </dgm:t>
    </dgm:pt>
    <dgm:pt modelId="{A3426B60-6237-41FE-AC18-5FE893DA3AF5}" type="parTrans" cxnId="{6CCBF5FD-6AF6-4DD8-8E11-EDA41411DCCC}">
      <dgm:prSet/>
      <dgm:spPr/>
      <dgm:t>
        <a:bodyPr/>
        <a:lstStyle/>
        <a:p>
          <a:endParaRPr lang="en-US"/>
        </a:p>
      </dgm:t>
    </dgm:pt>
    <dgm:pt modelId="{D003D28F-FC28-4B6F-8692-D448C0C290BE}" type="sibTrans" cxnId="{6CCBF5FD-6AF6-4DD8-8E11-EDA41411DCCC}">
      <dgm:prSet/>
      <dgm:spPr/>
      <dgm:t>
        <a:bodyPr/>
        <a:lstStyle/>
        <a:p>
          <a:endParaRPr lang="en-US"/>
        </a:p>
      </dgm:t>
    </dgm:pt>
    <dgm:pt modelId="{E78FF464-BC4A-4B6B-BF3C-54578FD93438}" type="asst">
      <dgm:prSet/>
      <dgm:spPr/>
      <dgm:t>
        <a:bodyPr/>
        <a:lstStyle/>
        <a:p>
          <a:r>
            <a:rPr lang="en-US" dirty="0" smtClean="0"/>
            <a:t>Char</a:t>
          </a:r>
          <a:endParaRPr lang="ar-KW" dirty="0" smtClean="0"/>
        </a:p>
        <a:p>
          <a:r>
            <a:rPr lang="ar-KW" dirty="0" smtClean="0"/>
            <a:t>أحرف</a:t>
          </a:r>
          <a:endParaRPr lang="en-US" dirty="0"/>
        </a:p>
      </dgm:t>
    </dgm:pt>
    <dgm:pt modelId="{9082393C-713B-433A-A895-6F3ADB9AAB4B}" type="parTrans" cxnId="{61008E49-DBA1-446F-814D-E2F718C47787}">
      <dgm:prSet/>
      <dgm:spPr/>
      <dgm:t>
        <a:bodyPr/>
        <a:lstStyle/>
        <a:p>
          <a:endParaRPr lang="en-US"/>
        </a:p>
      </dgm:t>
    </dgm:pt>
    <dgm:pt modelId="{6897F470-56E4-45F2-977B-176E40568C79}" type="sibTrans" cxnId="{61008E49-DBA1-446F-814D-E2F718C47787}">
      <dgm:prSet/>
      <dgm:spPr/>
      <dgm:t>
        <a:bodyPr/>
        <a:lstStyle/>
        <a:p>
          <a:endParaRPr lang="en-US"/>
        </a:p>
      </dgm:t>
    </dgm:pt>
    <dgm:pt modelId="{8E105F93-2EDA-4D48-9E20-298F6DED1FE9}" type="asst">
      <dgm:prSet/>
      <dgm:spPr/>
      <dgm:t>
        <a:bodyPr/>
        <a:lstStyle/>
        <a:p>
          <a:r>
            <a:rPr lang="en-US" dirty="0" smtClean="0"/>
            <a:t>Byte</a:t>
          </a:r>
          <a:endParaRPr lang="ar-KW" dirty="0" smtClean="0"/>
        </a:p>
        <a:p>
          <a:r>
            <a:rPr lang="ar-KW" dirty="0" smtClean="0"/>
            <a:t>بايت</a:t>
          </a:r>
          <a:endParaRPr lang="en-US" dirty="0"/>
        </a:p>
      </dgm:t>
    </dgm:pt>
    <dgm:pt modelId="{2E2A3C80-B337-4AAE-BE93-166BE65EB8AB}" type="parTrans" cxnId="{B60288A6-5CC9-44E1-8ECF-2C1E85FD4596}">
      <dgm:prSet/>
      <dgm:spPr/>
      <dgm:t>
        <a:bodyPr/>
        <a:lstStyle/>
        <a:p>
          <a:endParaRPr lang="en-US"/>
        </a:p>
      </dgm:t>
    </dgm:pt>
    <dgm:pt modelId="{DD94BF2C-5FCC-480A-9187-0227F2F0077E}" type="sibTrans" cxnId="{B60288A6-5CC9-44E1-8ECF-2C1E85FD4596}">
      <dgm:prSet/>
      <dgm:spPr/>
      <dgm:t>
        <a:bodyPr/>
        <a:lstStyle/>
        <a:p>
          <a:endParaRPr lang="en-US"/>
        </a:p>
      </dgm:t>
    </dgm:pt>
    <dgm:pt modelId="{2D6B7EF1-19AF-4056-AC72-78C1F8CDA512}" type="asst">
      <dgm:prSet/>
      <dgm:spPr/>
      <dgm:t>
        <a:bodyPr/>
        <a:lstStyle/>
        <a:p>
          <a:r>
            <a:rPr lang="en-US" dirty="0" smtClean="0"/>
            <a:t>Short</a:t>
          </a:r>
          <a:endParaRPr lang="ar-KW" dirty="0" smtClean="0"/>
        </a:p>
        <a:p>
          <a:r>
            <a:rPr lang="ar-KW" dirty="0" smtClean="0"/>
            <a:t>أعداد قصيرة</a:t>
          </a:r>
          <a:endParaRPr lang="en-US" dirty="0"/>
        </a:p>
      </dgm:t>
    </dgm:pt>
    <dgm:pt modelId="{0B80C357-1D25-4678-86B5-864CB0CF0C62}" type="parTrans" cxnId="{203FDE46-B9FC-43C7-8F87-0BAB714386FA}">
      <dgm:prSet/>
      <dgm:spPr/>
      <dgm:t>
        <a:bodyPr/>
        <a:lstStyle/>
        <a:p>
          <a:endParaRPr lang="en-US"/>
        </a:p>
      </dgm:t>
    </dgm:pt>
    <dgm:pt modelId="{79AD3325-BE31-4EF4-A6ED-A08BF495ADC8}" type="sibTrans" cxnId="{203FDE46-B9FC-43C7-8F87-0BAB714386FA}">
      <dgm:prSet/>
      <dgm:spPr/>
      <dgm:t>
        <a:bodyPr/>
        <a:lstStyle/>
        <a:p>
          <a:endParaRPr lang="en-US"/>
        </a:p>
      </dgm:t>
    </dgm:pt>
    <dgm:pt modelId="{2952102B-8DA4-418D-9EC2-D2CC91262D08}" type="asst">
      <dgm:prSet/>
      <dgm:spPr/>
      <dgm:t>
        <a:bodyPr/>
        <a:lstStyle/>
        <a:p>
          <a:r>
            <a:rPr lang="en-US" dirty="0" err="1" smtClean="0"/>
            <a:t>Int</a:t>
          </a:r>
          <a:endParaRPr lang="ar-KW" dirty="0" smtClean="0"/>
        </a:p>
        <a:p>
          <a:r>
            <a:rPr lang="ar-KW" dirty="0" smtClean="0"/>
            <a:t>أعداد صحيحة</a:t>
          </a:r>
          <a:endParaRPr lang="en-US" dirty="0"/>
        </a:p>
      </dgm:t>
    </dgm:pt>
    <dgm:pt modelId="{A5152C4A-DF47-4172-A651-EA5720E8E359}" type="parTrans" cxnId="{AE9F717D-D960-4758-A5BA-A20ED46BAE23}">
      <dgm:prSet/>
      <dgm:spPr/>
      <dgm:t>
        <a:bodyPr/>
        <a:lstStyle/>
        <a:p>
          <a:endParaRPr lang="en-US"/>
        </a:p>
      </dgm:t>
    </dgm:pt>
    <dgm:pt modelId="{2FB4F574-FB9A-45E5-88D7-BAFA1DBC253D}" type="sibTrans" cxnId="{AE9F717D-D960-4758-A5BA-A20ED46BAE23}">
      <dgm:prSet/>
      <dgm:spPr/>
      <dgm:t>
        <a:bodyPr/>
        <a:lstStyle/>
        <a:p>
          <a:endParaRPr lang="en-US"/>
        </a:p>
      </dgm:t>
    </dgm:pt>
    <dgm:pt modelId="{C11C1873-4F23-4C86-9D76-EA588A58DD45}" type="asst">
      <dgm:prSet/>
      <dgm:spPr/>
      <dgm:t>
        <a:bodyPr/>
        <a:lstStyle/>
        <a:p>
          <a:r>
            <a:rPr lang="en-US" dirty="0" smtClean="0"/>
            <a:t>float</a:t>
          </a:r>
          <a:endParaRPr lang="en-US" dirty="0"/>
        </a:p>
      </dgm:t>
    </dgm:pt>
    <dgm:pt modelId="{A717F3F0-FCE9-4533-BD32-CC43516F1090}" type="parTrans" cxnId="{0E876F09-5645-4EE6-84D0-5F49D50B8A21}">
      <dgm:prSet/>
      <dgm:spPr/>
      <dgm:t>
        <a:bodyPr/>
        <a:lstStyle/>
        <a:p>
          <a:endParaRPr lang="en-US"/>
        </a:p>
      </dgm:t>
    </dgm:pt>
    <dgm:pt modelId="{A2EA0DAE-A570-4F3F-8AF5-AAE314CE99F9}" type="sibTrans" cxnId="{0E876F09-5645-4EE6-84D0-5F49D50B8A21}">
      <dgm:prSet/>
      <dgm:spPr/>
      <dgm:t>
        <a:bodyPr/>
        <a:lstStyle/>
        <a:p>
          <a:endParaRPr lang="en-US"/>
        </a:p>
      </dgm:t>
    </dgm:pt>
    <dgm:pt modelId="{592827CF-BDD6-4217-B45F-44FE26768A2B}" type="asst">
      <dgm:prSet/>
      <dgm:spPr/>
      <dgm:t>
        <a:bodyPr/>
        <a:lstStyle/>
        <a:p>
          <a:r>
            <a:rPr lang="en-US" dirty="0" smtClean="0"/>
            <a:t>double</a:t>
          </a:r>
          <a:endParaRPr lang="en-US" dirty="0"/>
        </a:p>
      </dgm:t>
    </dgm:pt>
    <dgm:pt modelId="{7DDBD1D4-1D93-4B46-9E11-88769F75E671}" type="parTrans" cxnId="{D125F3A2-2E10-444E-8DFC-954F3169D59F}">
      <dgm:prSet/>
      <dgm:spPr/>
      <dgm:t>
        <a:bodyPr/>
        <a:lstStyle/>
        <a:p>
          <a:endParaRPr lang="en-US"/>
        </a:p>
      </dgm:t>
    </dgm:pt>
    <dgm:pt modelId="{02610F5F-693D-4404-9390-9F39852C3E1A}" type="sibTrans" cxnId="{D125F3A2-2E10-444E-8DFC-954F3169D59F}">
      <dgm:prSet/>
      <dgm:spPr/>
      <dgm:t>
        <a:bodyPr/>
        <a:lstStyle/>
        <a:p>
          <a:endParaRPr lang="en-US"/>
        </a:p>
      </dgm:t>
    </dgm:pt>
    <dgm:pt modelId="{21814635-107E-4B96-B4FA-68EB4190078D}" type="pres">
      <dgm:prSet presAssocID="{18046CD9-3CC1-485E-B18E-63FC944A96F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136ECF3-6E2D-4100-88EC-919DF64B1043}" type="pres">
      <dgm:prSet presAssocID="{3A881F14-7028-4D83-AF52-B6E5BFE09FAA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C92482D-4655-4CE5-A574-A5EBFBCD1809}" type="pres">
      <dgm:prSet presAssocID="{3A881F14-7028-4D83-AF52-B6E5BFE09FAA}" presName="rootComposite1" presStyleCnt="0"/>
      <dgm:spPr/>
      <dgm:t>
        <a:bodyPr/>
        <a:lstStyle/>
        <a:p>
          <a:endParaRPr lang="en-US"/>
        </a:p>
      </dgm:t>
    </dgm:pt>
    <dgm:pt modelId="{C00E70EE-21AF-4E33-893B-3CF3F8227CA2}" type="pres">
      <dgm:prSet presAssocID="{3A881F14-7028-4D83-AF52-B6E5BFE09FA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8203EC-9332-4A2B-8DE0-B5E6D1CD550E}" type="pres">
      <dgm:prSet presAssocID="{3A881F14-7028-4D83-AF52-B6E5BFE09FA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7364F80-DEDB-4857-8905-09A4D3ADA418}" type="pres">
      <dgm:prSet presAssocID="{3A881F14-7028-4D83-AF52-B6E5BFE09FAA}" presName="hierChild2" presStyleCnt="0"/>
      <dgm:spPr/>
      <dgm:t>
        <a:bodyPr/>
        <a:lstStyle/>
        <a:p>
          <a:endParaRPr lang="en-US"/>
        </a:p>
      </dgm:t>
    </dgm:pt>
    <dgm:pt modelId="{A49DB7EE-6473-41A0-8535-46ED92F0AEE9}" type="pres">
      <dgm:prSet presAssocID="{2A843E62-40A7-487E-A36D-BB483E2C0335}" presName="Name37" presStyleLbl="parChTrans1D2" presStyleIdx="0" presStyleCnt="3"/>
      <dgm:spPr/>
      <dgm:t>
        <a:bodyPr/>
        <a:lstStyle/>
        <a:p>
          <a:endParaRPr lang="en-US"/>
        </a:p>
      </dgm:t>
    </dgm:pt>
    <dgm:pt modelId="{3F1D8FF1-284B-4AA6-8944-AADC5A3CD91E}" type="pres">
      <dgm:prSet presAssocID="{FB72D31D-0717-49DB-84A0-D46A1058C0F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FB8166D-6D41-472B-A6B1-3A923B97A317}" type="pres">
      <dgm:prSet presAssocID="{FB72D31D-0717-49DB-84A0-D46A1058C0F0}" presName="rootComposite" presStyleCnt="0"/>
      <dgm:spPr/>
      <dgm:t>
        <a:bodyPr/>
        <a:lstStyle/>
        <a:p>
          <a:endParaRPr lang="en-US"/>
        </a:p>
      </dgm:t>
    </dgm:pt>
    <dgm:pt modelId="{F50B2A46-2E3C-418E-936E-D5346E66C118}" type="pres">
      <dgm:prSet presAssocID="{FB72D31D-0717-49DB-84A0-D46A1058C0F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D3CA85-CB75-4D05-8051-986FA0D78B3D}" type="pres">
      <dgm:prSet presAssocID="{FB72D31D-0717-49DB-84A0-D46A1058C0F0}" presName="rootConnector" presStyleLbl="node2" presStyleIdx="0" presStyleCnt="3"/>
      <dgm:spPr/>
      <dgm:t>
        <a:bodyPr/>
        <a:lstStyle/>
        <a:p>
          <a:endParaRPr lang="en-US"/>
        </a:p>
      </dgm:t>
    </dgm:pt>
    <dgm:pt modelId="{2243CCC7-9435-4A73-A201-0CDF621EBE23}" type="pres">
      <dgm:prSet presAssocID="{FB72D31D-0717-49DB-84A0-D46A1058C0F0}" presName="hierChild4" presStyleCnt="0"/>
      <dgm:spPr/>
      <dgm:t>
        <a:bodyPr/>
        <a:lstStyle/>
        <a:p>
          <a:endParaRPr lang="en-US"/>
        </a:p>
      </dgm:t>
    </dgm:pt>
    <dgm:pt modelId="{1D459A72-2A40-4029-8200-B172E3EACC75}" type="pres">
      <dgm:prSet presAssocID="{FB72D31D-0717-49DB-84A0-D46A1058C0F0}" presName="hierChild5" presStyleCnt="0"/>
      <dgm:spPr/>
      <dgm:t>
        <a:bodyPr/>
        <a:lstStyle/>
        <a:p>
          <a:endParaRPr lang="en-US"/>
        </a:p>
      </dgm:t>
    </dgm:pt>
    <dgm:pt modelId="{AB2A7477-753F-4394-90AB-95DBD8D66BF5}" type="pres">
      <dgm:prSet presAssocID="{A3426B60-6237-41FE-AC18-5FE893DA3AF5}" presName="Name111" presStyleLbl="parChTrans1D3" presStyleIdx="0" presStyleCnt="7"/>
      <dgm:spPr/>
      <dgm:t>
        <a:bodyPr/>
        <a:lstStyle/>
        <a:p>
          <a:endParaRPr lang="en-US"/>
        </a:p>
      </dgm:t>
    </dgm:pt>
    <dgm:pt modelId="{1BDEE07F-E3E0-44A6-8C68-366EF20520A0}" type="pres">
      <dgm:prSet presAssocID="{659F8400-8B7A-4DB5-9334-269B6C1074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6BCB374-22FA-4890-99EE-D15F5CEEF932}" type="pres">
      <dgm:prSet presAssocID="{659F8400-8B7A-4DB5-9334-269B6C1074B5}" presName="rootComposite3" presStyleCnt="0"/>
      <dgm:spPr/>
      <dgm:t>
        <a:bodyPr/>
        <a:lstStyle/>
        <a:p>
          <a:endParaRPr lang="en-US"/>
        </a:p>
      </dgm:t>
    </dgm:pt>
    <dgm:pt modelId="{C07978F0-5FC1-43FD-A602-E7CAE5867DBB}" type="pres">
      <dgm:prSet presAssocID="{659F8400-8B7A-4DB5-9334-269B6C1074B5}" presName="rootText3" presStyleLbl="asst2" presStyleIdx="0" presStyleCnt="7" custScaleX="58074" custScaleY="63381" custLinFactY="100000" custLinFactNeighborX="-8802" custLinFactNeighborY="147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D4571B-0197-406F-A4DA-3AAA48511B1B}" type="pres">
      <dgm:prSet presAssocID="{659F8400-8B7A-4DB5-9334-269B6C1074B5}" presName="rootConnector3" presStyleLbl="asst2" presStyleIdx="0" presStyleCnt="7"/>
      <dgm:spPr/>
      <dgm:t>
        <a:bodyPr/>
        <a:lstStyle/>
        <a:p>
          <a:endParaRPr lang="en-US"/>
        </a:p>
      </dgm:t>
    </dgm:pt>
    <dgm:pt modelId="{DDE51BBC-AFBA-4DB8-8740-0501792CB824}" type="pres">
      <dgm:prSet presAssocID="{659F8400-8B7A-4DB5-9334-269B6C1074B5}" presName="hierChild6" presStyleCnt="0"/>
      <dgm:spPr/>
      <dgm:t>
        <a:bodyPr/>
        <a:lstStyle/>
        <a:p>
          <a:endParaRPr lang="en-US"/>
        </a:p>
      </dgm:t>
    </dgm:pt>
    <dgm:pt modelId="{1AD965D6-0DB4-452E-9AF8-0D71F1355231}" type="pres">
      <dgm:prSet presAssocID="{659F8400-8B7A-4DB5-9334-269B6C1074B5}" presName="hierChild7" presStyleCnt="0"/>
      <dgm:spPr/>
      <dgm:t>
        <a:bodyPr/>
        <a:lstStyle/>
        <a:p>
          <a:endParaRPr lang="en-US"/>
        </a:p>
      </dgm:t>
    </dgm:pt>
    <dgm:pt modelId="{37B7867B-C3B6-4D42-BCE7-14F41D90E090}" type="pres">
      <dgm:prSet presAssocID="{9082393C-713B-433A-A895-6F3ADB9AAB4B}" presName="Name111" presStyleLbl="parChTrans1D3" presStyleIdx="1" presStyleCnt="7"/>
      <dgm:spPr/>
      <dgm:t>
        <a:bodyPr/>
        <a:lstStyle/>
        <a:p>
          <a:endParaRPr lang="en-US"/>
        </a:p>
      </dgm:t>
    </dgm:pt>
    <dgm:pt modelId="{615009F2-4D07-47E3-9A20-8A2AEEED45C3}" type="pres">
      <dgm:prSet presAssocID="{E78FF464-BC4A-4B6B-BF3C-54578FD93438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6E5AF54-00EA-402A-88F4-98092125BE5A}" type="pres">
      <dgm:prSet presAssocID="{E78FF464-BC4A-4B6B-BF3C-54578FD93438}" presName="rootComposite3" presStyleCnt="0"/>
      <dgm:spPr/>
      <dgm:t>
        <a:bodyPr/>
        <a:lstStyle/>
        <a:p>
          <a:endParaRPr lang="en-US"/>
        </a:p>
      </dgm:t>
    </dgm:pt>
    <dgm:pt modelId="{D2EC3473-6765-4076-B15E-ECE2F6424506}" type="pres">
      <dgm:prSet presAssocID="{E78FF464-BC4A-4B6B-BF3C-54578FD93438}" presName="rootText3" presStyleLbl="asst2" presStyleIdx="1" presStyleCnt="7" custScaleX="48045" custScaleY="66728" custLinFactNeighborX="-15924" custLinFactNeighborY="16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4A090B-4077-440F-ADF2-BB7BC462534F}" type="pres">
      <dgm:prSet presAssocID="{E78FF464-BC4A-4B6B-BF3C-54578FD93438}" presName="rootConnector3" presStyleLbl="asst2" presStyleIdx="1" presStyleCnt="7"/>
      <dgm:spPr/>
      <dgm:t>
        <a:bodyPr/>
        <a:lstStyle/>
        <a:p>
          <a:endParaRPr lang="en-US"/>
        </a:p>
      </dgm:t>
    </dgm:pt>
    <dgm:pt modelId="{9E360353-2325-45F4-9230-33F5375691C5}" type="pres">
      <dgm:prSet presAssocID="{E78FF464-BC4A-4B6B-BF3C-54578FD93438}" presName="hierChild6" presStyleCnt="0"/>
      <dgm:spPr/>
      <dgm:t>
        <a:bodyPr/>
        <a:lstStyle/>
        <a:p>
          <a:endParaRPr lang="en-US"/>
        </a:p>
      </dgm:t>
    </dgm:pt>
    <dgm:pt modelId="{54C5DBCA-5F9C-4CD0-9D18-B80F24242B99}" type="pres">
      <dgm:prSet presAssocID="{E78FF464-BC4A-4B6B-BF3C-54578FD93438}" presName="hierChild7" presStyleCnt="0"/>
      <dgm:spPr/>
      <dgm:t>
        <a:bodyPr/>
        <a:lstStyle/>
        <a:p>
          <a:endParaRPr lang="en-US"/>
        </a:p>
      </dgm:t>
    </dgm:pt>
    <dgm:pt modelId="{404D8098-CDD2-4F81-98F2-CF4B571DA600}" type="pres">
      <dgm:prSet presAssocID="{2E2A3C80-B337-4AAE-BE93-166BE65EB8AB}" presName="Name111" presStyleLbl="parChTrans1D3" presStyleIdx="2" presStyleCnt="7"/>
      <dgm:spPr/>
      <dgm:t>
        <a:bodyPr/>
        <a:lstStyle/>
        <a:p>
          <a:endParaRPr lang="en-US"/>
        </a:p>
      </dgm:t>
    </dgm:pt>
    <dgm:pt modelId="{DE2D56C3-D01A-4235-AD1A-450E643E0A8D}" type="pres">
      <dgm:prSet presAssocID="{8E105F93-2EDA-4D48-9E20-298F6DED1FE9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31C51F5-8755-42BA-9B76-209F53767C72}" type="pres">
      <dgm:prSet presAssocID="{8E105F93-2EDA-4D48-9E20-298F6DED1FE9}" presName="rootComposite3" presStyleCnt="0"/>
      <dgm:spPr/>
      <dgm:t>
        <a:bodyPr/>
        <a:lstStyle/>
        <a:p>
          <a:endParaRPr lang="en-US"/>
        </a:p>
      </dgm:t>
    </dgm:pt>
    <dgm:pt modelId="{FB70FB7E-DB67-4821-9CE7-C2A63C165A26}" type="pres">
      <dgm:prSet presAssocID="{8E105F93-2EDA-4D48-9E20-298F6DED1FE9}" presName="rootText3" presStyleLbl="asst2" presStyleIdx="2" presStyleCnt="7" custScaleX="55199" custScaleY="69123" custLinFactNeighborX="-10240" custLinFactNeighborY="-221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F4C916-9396-4866-A762-DBEC1D3F063C}" type="pres">
      <dgm:prSet presAssocID="{8E105F93-2EDA-4D48-9E20-298F6DED1FE9}" presName="rootConnector3" presStyleLbl="asst2" presStyleIdx="2" presStyleCnt="7"/>
      <dgm:spPr/>
      <dgm:t>
        <a:bodyPr/>
        <a:lstStyle/>
        <a:p>
          <a:endParaRPr lang="en-US"/>
        </a:p>
      </dgm:t>
    </dgm:pt>
    <dgm:pt modelId="{FF33FEA3-1763-4BA8-8E19-29AC97FD3017}" type="pres">
      <dgm:prSet presAssocID="{8E105F93-2EDA-4D48-9E20-298F6DED1FE9}" presName="hierChild6" presStyleCnt="0"/>
      <dgm:spPr/>
      <dgm:t>
        <a:bodyPr/>
        <a:lstStyle/>
        <a:p>
          <a:endParaRPr lang="en-US"/>
        </a:p>
      </dgm:t>
    </dgm:pt>
    <dgm:pt modelId="{57DDDE26-76DD-4116-98AA-3B961473A30C}" type="pres">
      <dgm:prSet presAssocID="{8E105F93-2EDA-4D48-9E20-298F6DED1FE9}" presName="hierChild7" presStyleCnt="0"/>
      <dgm:spPr/>
      <dgm:t>
        <a:bodyPr/>
        <a:lstStyle/>
        <a:p>
          <a:endParaRPr lang="en-US"/>
        </a:p>
      </dgm:t>
    </dgm:pt>
    <dgm:pt modelId="{BAB5108A-8F64-471E-A663-D51F48E5871E}" type="pres">
      <dgm:prSet presAssocID="{0B80C357-1D25-4678-86B5-864CB0CF0C62}" presName="Name111" presStyleLbl="parChTrans1D3" presStyleIdx="3" presStyleCnt="7"/>
      <dgm:spPr/>
      <dgm:t>
        <a:bodyPr/>
        <a:lstStyle/>
        <a:p>
          <a:endParaRPr lang="en-US"/>
        </a:p>
      </dgm:t>
    </dgm:pt>
    <dgm:pt modelId="{E834F357-ECE8-4E83-8510-0DAA1EAFCFFA}" type="pres">
      <dgm:prSet presAssocID="{2D6B7EF1-19AF-4056-AC72-78C1F8CDA5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B5974C9-D4F5-4C4B-9F89-50F2BA7EFD67}" type="pres">
      <dgm:prSet presAssocID="{2D6B7EF1-19AF-4056-AC72-78C1F8CDA512}" presName="rootComposite3" presStyleCnt="0"/>
      <dgm:spPr/>
      <dgm:t>
        <a:bodyPr/>
        <a:lstStyle/>
        <a:p>
          <a:endParaRPr lang="en-US"/>
        </a:p>
      </dgm:t>
    </dgm:pt>
    <dgm:pt modelId="{74BA3AE9-B1D0-4211-9634-FBC22BE2D948}" type="pres">
      <dgm:prSet presAssocID="{2D6B7EF1-19AF-4056-AC72-78C1F8CDA512}" presName="rootText3" presStyleLbl="asst2" presStyleIdx="3" presStyleCnt="7" custScaleX="64978" custScaleY="69123" custLinFactNeighborX="-7863" custLinFactNeighborY="266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62CC99-73FC-4B36-B0B7-03F194255DE4}" type="pres">
      <dgm:prSet presAssocID="{2D6B7EF1-19AF-4056-AC72-78C1F8CDA512}" presName="rootConnector3" presStyleLbl="asst2" presStyleIdx="3" presStyleCnt="7"/>
      <dgm:spPr/>
      <dgm:t>
        <a:bodyPr/>
        <a:lstStyle/>
        <a:p>
          <a:endParaRPr lang="en-US"/>
        </a:p>
      </dgm:t>
    </dgm:pt>
    <dgm:pt modelId="{21E66A6D-EEF3-42DF-8024-ABCCD449C2F2}" type="pres">
      <dgm:prSet presAssocID="{2D6B7EF1-19AF-4056-AC72-78C1F8CDA512}" presName="hierChild6" presStyleCnt="0"/>
      <dgm:spPr/>
      <dgm:t>
        <a:bodyPr/>
        <a:lstStyle/>
        <a:p>
          <a:endParaRPr lang="en-US"/>
        </a:p>
      </dgm:t>
    </dgm:pt>
    <dgm:pt modelId="{D89E7CA5-45A2-4A1A-998B-B0E0BA2197B1}" type="pres">
      <dgm:prSet presAssocID="{2D6B7EF1-19AF-4056-AC72-78C1F8CDA512}" presName="hierChild7" presStyleCnt="0"/>
      <dgm:spPr/>
      <dgm:t>
        <a:bodyPr/>
        <a:lstStyle/>
        <a:p>
          <a:endParaRPr lang="en-US"/>
        </a:p>
      </dgm:t>
    </dgm:pt>
    <dgm:pt modelId="{14BA5077-E8EA-42A7-A324-621A3504BC9B}" type="pres">
      <dgm:prSet presAssocID="{A5152C4A-DF47-4172-A651-EA5720E8E359}" presName="Name111" presStyleLbl="parChTrans1D3" presStyleIdx="4" presStyleCnt="7"/>
      <dgm:spPr/>
      <dgm:t>
        <a:bodyPr/>
        <a:lstStyle/>
        <a:p>
          <a:endParaRPr lang="en-US"/>
        </a:p>
      </dgm:t>
    </dgm:pt>
    <dgm:pt modelId="{C0485443-870E-465C-AF91-656FA183B01F}" type="pres">
      <dgm:prSet presAssocID="{2952102B-8DA4-418D-9EC2-D2CC91262D08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F7BC597-89A8-4C63-94E4-4D7AE99FA3AC}" type="pres">
      <dgm:prSet presAssocID="{2952102B-8DA4-418D-9EC2-D2CC91262D08}" presName="rootComposite3" presStyleCnt="0"/>
      <dgm:spPr/>
      <dgm:t>
        <a:bodyPr/>
        <a:lstStyle/>
        <a:p>
          <a:endParaRPr lang="en-US"/>
        </a:p>
      </dgm:t>
    </dgm:pt>
    <dgm:pt modelId="{6F6304B0-34A0-495D-9E11-D2C5D06418F4}" type="pres">
      <dgm:prSet presAssocID="{2952102B-8DA4-418D-9EC2-D2CC91262D08}" presName="rootText3" presStyleLbl="asst2" presStyleIdx="4" presStyleCnt="7" custScaleX="47778" custScaleY="68780" custLinFactY="-100000" custLinFactNeighborX="-17980" custLinFactNeighborY="-1800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993644-B2B2-4D96-B1EE-60511F5D6646}" type="pres">
      <dgm:prSet presAssocID="{2952102B-8DA4-418D-9EC2-D2CC91262D08}" presName="rootConnector3" presStyleLbl="asst2" presStyleIdx="4" presStyleCnt="7"/>
      <dgm:spPr/>
      <dgm:t>
        <a:bodyPr/>
        <a:lstStyle/>
        <a:p>
          <a:endParaRPr lang="en-US"/>
        </a:p>
      </dgm:t>
    </dgm:pt>
    <dgm:pt modelId="{527C5258-8C12-4D94-AAC8-C7C626CF56E5}" type="pres">
      <dgm:prSet presAssocID="{2952102B-8DA4-418D-9EC2-D2CC91262D08}" presName="hierChild6" presStyleCnt="0"/>
      <dgm:spPr/>
      <dgm:t>
        <a:bodyPr/>
        <a:lstStyle/>
        <a:p>
          <a:endParaRPr lang="en-US"/>
        </a:p>
      </dgm:t>
    </dgm:pt>
    <dgm:pt modelId="{A1448E9E-B6A2-4EBA-B890-B449C200484C}" type="pres">
      <dgm:prSet presAssocID="{2952102B-8DA4-418D-9EC2-D2CC91262D08}" presName="hierChild7" presStyleCnt="0"/>
      <dgm:spPr/>
      <dgm:t>
        <a:bodyPr/>
        <a:lstStyle/>
        <a:p>
          <a:endParaRPr lang="en-US"/>
        </a:p>
      </dgm:t>
    </dgm:pt>
    <dgm:pt modelId="{F9A4DCEE-C8BA-4126-974D-728B7B86F58C}" type="pres">
      <dgm:prSet presAssocID="{7DFBDB51-78CC-4AE3-8406-88723659F59A}" presName="Name37" presStyleLbl="parChTrans1D2" presStyleIdx="1" presStyleCnt="3"/>
      <dgm:spPr/>
      <dgm:t>
        <a:bodyPr/>
        <a:lstStyle/>
        <a:p>
          <a:endParaRPr lang="en-US"/>
        </a:p>
      </dgm:t>
    </dgm:pt>
    <dgm:pt modelId="{A5681FE9-2F04-49A1-80C0-E2977F46E593}" type="pres">
      <dgm:prSet presAssocID="{2D21F187-215E-445A-9888-6E75F16A3E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2BD56EA-36E2-4E89-91BA-0DBD234C07EF}" type="pres">
      <dgm:prSet presAssocID="{2D21F187-215E-445A-9888-6E75F16A3EBE}" presName="rootComposite" presStyleCnt="0"/>
      <dgm:spPr/>
      <dgm:t>
        <a:bodyPr/>
        <a:lstStyle/>
        <a:p>
          <a:endParaRPr lang="en-US"/>
        </a:p>
      </dgm:t>
    </dgm:pt>
    <dgm:pt modelId="{FD0D336A-99E7-4C40-AC98-43BDFD1C8568}" type="pres">
      <dgm:prSet presAssocID="{2D21F187-215E-445A-9888-6E75F16A3EBE}" presName="rootText" presStyleLbl="node2" presStyleIdx="1" presStyleCnt="3" custLinFactNeighborX="-36923" custLinFactNeighborY="139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45E8D1-BB03-4CFE-89FD-F39B357B9E4F}" type="pres">
      <dgm:prSet presAssocID="{2D21F187-215E-445A-9888-6E75F16A3EBE}" presName="rootConnector" presStyleLbl="node2" presStyleIdx="1" presStyleCnt="3"/>
      <dgm:spPr/>
      <dgm:t>
        <a:bodyPr/>
        <a:lstStyle/>
        <a:p>
          <a:endParaRPr lang="en-US"/>
        </a:p>
      </dgm:t>
    </dgm:pt>
    <dgm:pt modelId="{7AB9182D-2A23-4D4F-859D-27A1CA02D998}" type="pres">
      <dgm:prSet presAssocID="{2D21F187-215E-445A-9888-6E75F16A3EBE}" presName="hierChild4" presStyleCnt="0"/>
      <dgm:spPr/>
      <dgm:t>
        <a:bodyPr/>
        <a:lstStyle/>
        <a:p>
          <a:endParaRPr lang="en-US"/>
        </a:p>
      </dgm:t>
    </dgm:pt>
    <dgm:pt modelId="{75321C4B-1CAE-44BB-B6F1-FCD04F14FDFD}" type="pres">
      <dgm:prSet presAssocID="{2D21F187-215E-445A-9888-6E75F16A3EBE}" presName="hierChild5" presStyleCnt="0"/>
      <dgm:spPr/>
      <dgm:t>
        <a:bodyPr/>
        <a:lstStyle/>
        <a:p>
          <a:endParaRPr lang="en-US"/>
        </a:p>
      </dgm:t>
    </dgm:pt>
    <dgm:pt modelId="{51E83099-22E6-497D-AC1C-E769E2930FC5}" type="pres">
      <dgm:prSet presAssocID="{A717F3F0-FCE9-4533-BD32-CC43516F1090}" presName="Name111" presStyleLbl="parChTrans1D3" presStyleIdx="5" presStyleCnt="7"/>
      <dgm:spPr/>
      <dgm:t>
        <a:bodyPr/>
        <a:lstStyle/>
        <a:p>
          <a:endParaRPr lang="en-US"/>
        </a:p>
      </dgm:t>
    </dgm:pt>
    <dgm:pt modelId="{61917AE5-3875-4014-906C-0BADE313C4C0}" type="pres">
      <dgm:prSet presAssocID="{C11C1873-4F23-4C86-9D76-EA588A58DD45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30DE696-CFEE-4F06-8F71-93ADD38AAF5C}" type="pres">
      <dgm:prSet presAssocID="{C11C1873-4F23-4C86-9D76-EA588A58DD45}" presName="rootComposite3" presStyleCnt="0"/>
      <dgm:spPr/>
      <dgm:t>
        <a:bodyPr/>
        <a:lstStyle/>
        <a:p>
          <a:endParaRPr lang="en-US"/>
        </a:p>
      </dgm:t>
    </dgm:pt>
    <dgm:pt modelId="{95DA9050-A0D9-40E8-A173-2EC91BBE9B12}" type="pres">
      <dgm:prSet presAssocID="{C11C1873-4F23-4C86-9D76-EA588A58DD45}" presName="rootText3" presStyleLbl="asst2" presStyleIdx="5" presStyleCnt="7" custScaleX="56984" custLinFactY="32506" custLinFactNeighborX="3701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CD949E-92EF-4B70-8658-10FC6004C0AB}" type="pres">
      <dgm:prSet presAssocID="{C11C1873-4F23-4C86-9D76-EA588A58DD45}" presName="rootConnector3" presStyleLbl="asst2" presStyleIdx="5" presStyleCnt="7"/>
      <dgm:spPr/>
      <dgm:t>
        <a:bodyPr/>
        <a:lstStyle/>
        <a:p>
          <a:endParaRPr lang="en-US"/>
        </a:p>
      </dgm:t>
    </dgm:pt>
    <dgm:pt modelId="{AAE21D98-0EE3-46DA-A8E2-F21B1F2FB1C0}" type="pres">
      <dgm:prSet presAssocID="{C11C1873-4F23-4C86-9D76-EA588A58DD45}" presName="hierChild6" presStyleCnt="0"/>
      <dgm:spPr/>
      <dgm:t>
        <a:bodyPr/>
        <a:lstStyle/>
        <a:p>
          <a:endParaRPr lang="en-US"/>
        </a:p>
      </dgm:t>
    </dgm:pt>
    <dgm:pt modelId="{5CA3F34F-06AC-4EC1-B5B1-300B70E55D15}" type="pres">
      <dgm:prSet presAssocID="{C11C1873-4F23-4C86-9D76-EA588A58DD45}" presName="hierChild7" presStyleCnt="0"/>
      <dgm:spPr/>
      <dgm:t>
        <a:bodyPr/>
        <a:lstStyle/>
        <a:p>
          <a:endParaRPr lang="en-US"/>
        </a:p>
      </dgm:t>
    </dgm:pt>
    <dgm:pt modelId="{5BD3123A-2735-4D14-BCB7-AA345E8E9B30}" type="pres">
      <dgm:prSet presAssocID="{7DDBD1D4-1D93-4B46-9E11-88769F75E671}" presName="Name111" presStyleLbl="parChTrans1D3" presStyleIdx="6" presStyleCnt="7"/>
      <dgm:spPr/>
      <dgm:t>
        <a:bodyPr/>
        <a:lstStyle/>
        <a:p>
          <a:endParaRPr lang="en-US"/>
        </a:p>
      </dgm:t>
    </dgm:pt>
    <dgm:pt modelId="{DFEF6A73-5323-4DA8-A51E-7F61B05A4367}" type="pres">
      <dgm:prSet presAssocID="{592827CF-BDD6-4217-B45F-44FE26768A2B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E13720E-E294-4038-B5B2-9F306FD048AE}" type="pres">
      <dgm:prSet presAssocID="{592827CF-BDD6-4217-B45F-44FE26768A2B}" presName="rootComposite3" presStyleCnt="0"/>
      <dgm:spPr/>
      <dgm:t>
        <a:bodyPr/>
        <a:lstStyle/>
        <a:p>
          <a:endParaRPr lang="en-US"/>
        </a:p>
      </dgm:t>
    </dgm:pt>
    <dgm:pt modelId="{D1E5ECB3-2675-4AE1-A770-C5DE63140813}" type="pres">
      <dgm:prSet presAssocID="{592827CF-BDD6-4217-B45F-44FE26768A2B}" presName="rootText3" presStyleLbl="asst2" presStyleIdx="6" presStyleCnt="7" custScaleX="61234" custLinFactNeighborX="-56012" custLinFactNeighborY="22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52B2CD-48B5-47C1-962A-0DC23D4459FB}" type="pres">
      <dgm:prSet presAssocID="{592827CF-BDD6-4217-B45F-44FE26768A2B}" presName="rootConnector3" presStyleLbl="asst2" presStyleIdx="6" presStyleCnt="7"/>
      <dgm:spPr/>
      <dgm:t>
        <a:bodyPr/>
        <a:lstStyle/>
        <a:p>
          <a:endParaRPr lang="en-US"/>
        </a:p>
      </dgm:t>
    </dgm:pt>
    <dgm:pt modelId="{51D5FC2A-8890-4229-BD30-044256198ADC}" type="pres">
      <dgm:prSet presAssocID="{592827CF-BDD6-4217-B45F-44FE26768A2B}" presName="hierChild6" presStyleCnt="0"/>
      <dgm:spPr/>
      <dgm:t>
        <a:bodyPr/>
        <a:lstStyle/>
        <a:p>
          <a:endParaRPr lang="en-US"/>
        </a:p>
      </dgm:t>
    </dgm:pt>
    <dgm:pt modelId="{A2A22F4D-C6D4-40CF-A72A-148FFB77EA88}" type="pres">
      <dgm:prSet presAssocID="{592827CF-BDD6-4217-B45F-44FE26768A2B}" presName="hierChild7" presStyleCnt="0"/>
      <dgm:spPr/>
      <dgm:t>
        <a:bodyPr/>
        <a:lstStyle/>
        <a:p>
          <a:endParaRPr lang="en-US"/>
        </a:p>
      </dgm:t>
    </dgm:pt>
    <dgm:pt modelId="{B65F8B84-F8CE-4452-80CB-2EC780C96BCB}" type="pres">
      <dgm:prSet presAssocID="{7F54A8C8-0F9F-48DA-B73F-D88A742919C8}" presName="Name37" presStyleLbl="parChTrans1D2" presStyleIdx="2" presStyleCnt="3"/>
      <dgm:spPr/>
      <dgm:t>
        <a:bodyPr/>
        <a:lstStyle/>
        <a:p>
          <a:endParaRPr lang="en-US"/>
        </a:p>
      </dgm:t>
    </dgm:pt>
    <dgm:pt modelId="{E788205B-FDB0-4657-A5C2-281CEAE2F185}" type="pres">
      <dgm:prSet presAssocID="{944DBD98-EED3-4BDB-BE77-4BED3F6411A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654E5A5-97C4-48E9-AE8A-B6DE8F084547}" type="pres">
      <dgm:prSet presAssocID="{944DBD98-EED3-4BDB-BE77-4BED3F6411AA}" presName="rootComposite" presStyleCnt="0"/>
      <dgm:spPr/>
      <dgm:t>
        <a:bodyPr/>
        <a:lstStyle/>
        <a:p>
          <a:endParaRPr lang="en-US"/>
        </a:p>
      </dgm:t>
    </dgm:pt>
    <dgm:pt modelId="{D439DC29-A656-4FCB-A33D-16B320D22679}" type="pres">
      <dgm:prSet presAssocID="{944DBD98-EED3-4BDB-BE77-4BED3F6411A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ABF225-E374-4F53-BC54-DFB8FD878929}" type="pres">
      <dgm:prSet presAssocID="{944DBD98-EED3-4BDB-BE77-4BED3F6411AA}" presName="rootConnector" presStyleLbl="node2" presStyleIdx="2" presStyleCnt="3"/>
      <dgm:spPr/>
      <dgm:t>
        <a:bodyPr/>
        <a:lstStyle/>
        <a:p>
          <a:endParaRPr lang="en-US"/>
        </a:p>
      </dgm:t>
    </dgm:pt>
    <dgm:pt modelId="{360B4791-F777-4B47-B5C4-01E5D61F4931}" type="pres">
      <dgm:prSet presAssocID="{944DBD98-EED3-4BDB-BE77-4BED3F6411AA}" presName="hierChild4" presStyleCnt="0"/>
      <dgm:spPr/>
      <dgm:t>
        <a:bodyPr/>
        <a:lstStyle/>
        <a:p>
          <a:endParaRPr lang="en-US"/>
        </a:p>
      </dgm:t>
    </dgm:pt>
    <dgm:pt modelId="{E77244F8-EC60-4B53-BFFE-F7DAEE3AFF0B}" type="pres">
      <dgm:prSet presAssocID="{944DBD98-EED3-4BDB-BE77-4BED3F6411AA}" presName="hierChild5" presStyleCnt="0"/>
      <dgm:spPr/>
      <dgm:t>
        <a:bodyPr/>
        <a:lstStyle/>
        <a:p>
          <a:endParaRPr lang="en-US"/>
        </a:p>
      </dgm:t>
    </dgm:pt>
    <dgm:pt modelId="{C76C9355-62B1-4FFF-B123-16C920C9710F}" type="pres">
      <dgm:prSet presAssocID="{3A881F14-7028-4D83-AF52-B6E5BFE09FAA}" presName="hierChild3" presStyleCnt="0"/>
      <dgm:spPr/>
      <dgm:t>
        <a:bodyPr/>
        <a:lstStyle/>
        <a:p>
          <a:endParaRPr lang="en-US"/>
        </a:p>
      </dgm:t>
    </dgm:pt>
  </dgm:ptLst>
  <dgm:cxnLst>
    <dgm:cxn modelId="{9BC026CB-0080-45C1-92F7-4AAFC6D124B1}" type="presOf" srcId="{8E105F93-2EDA-4D48-9E20-298F6DED1FE9}" destId="{55F4C916-9396-4866-A762-DBEC1D3F063C}" srcOrd="1" destOrd="0" presId="urn:microsoft.com/office/officeart/2005/8/layout/orgChart1"/>
    <dgm:cxn modelId="{203FDE46-B9FC-43C7-8F87-0BAB714386FA}" srcId="{FB72D31D-0717-49DB-84A0-D46A1058C0F0}" destId="{2D6B7EF1-19AF-4056-AC72-78C1F8CDA512}" srcOrd="3" destOrd="0" parTransId="{0B80C357-1D25-4678-86B5-864CB0CF0C62}" sibTransId="{79AD3325-BE31-4EF4-A6ED-A08BF495ADC8}"/>
    <dgm:cxn modelId="{6CCBF5FD-6AF6-4DD8-8E11-EDA41411DCCC}" srcId="{FB72D31D-0717-49DB-84A0-D46A1058C0F0}" destId="{659F8400-8B7A-4DB5-9334-269B6C1074B5}" srcOrd="0" destOrd="0" parTransId="{A3426B60-6237-41FE-AC18-5FE893DA3AF5}" sibTransId="{D003D28F-FC28-4B6F-8692-D448C0C290BE}"/>
    <dgm:cxn modelId="{A2EEABD3-081F-4E11-BFC2-F7B6DA9599FA}" type="presOf" srcId="{2D21F187-215E-445A-9888-6E75F16A3EBE}" destId="{FD0D336A-99E7-4C40-AC98-43BDFD1C8568}" srcOrd="0" destOrd="0" presId="urn:microsoft.com/office/officeart/2005/8/layout/orgChart1"/>
    <dgm:cxn modelId="{D753FEF6-1B10-4F2D-9EE4-5C84ED20F58D}" type="presOf" srcId="{18046CD9-3CC1-485E-B18E-63FC944A96FD}" destId="{21814635-107E-4B96-B4FA-68EB4190078D}" srcOrd="0" destOrd="0" presId="urn:microsoft.com/office/officeart/2005/8/layout/orgChart1"/>
    <dgm:cxn modelId="{98C95DE4-B44C-45A8-9652-8BCE09AD4255}" type="presOf" srcId="{C11C1873-4F23-4C86-9D76-EA588A58DD45}" destId="{61CD949E-92EF-4B70-8658-10FC6004C0AB}" srcOrd="1" destOrd="0" presId="urn:microsoft.com/office/officeart/2005/8/layout/orgChart1"/>
    <dgm:cxn modelId="{5509CA2E-7369-48C8-9C2E-67F794C61D59}" type="presOf" srcId="{0B80C357-1D25-4678-86B5-864CB0CF0C62}" destId="{BAB5108A-8F64-471E-A663-D51F48E5871E}" srcOrd="0" destOrd="0" presId="urn:microsoft.com/office/officeart/2005/8/layout/orgChart1"/>
    <dgm:cxn modelId="{433DD754-2AC0-4A15-9893-9C84741451C9}" type="presOf" srcId="{7DDBD1D4-1D93-4B46-9E11-88769F75E671}" destId="{5BD3123A-2735-4D14-BCB7-AA345E8E9B30}" srcOrd="0" destOrd="0" presId="urn:microsoft.com/office/officeart/2005/8/layout/orgChart1"/>
    <dgm:cxn modelId="{39D744E0-8F05-424B-B09D-32102B07CB95}" srcId="{18046CD9-3CC1-485E-B18E-63FC944A96FD}" destId="{3A881F14-7028-4D83-AF52-B6E5BFE09FAA}" srcOrd="0" destOrd="0" parTransId="{F04A102E-F365-4FD3-BC0A-50011CE73830}" sibTransId="{A23EA1B2-9574-4AF2-8C2F-7673C459436D}"/>
    <dgm:cxn modelId="{2D663D9A-EE3C-4209-A9CF-BA6525A6B879}" type="presOf" srcId="{E78FF464-BC4A-4B6B-BF3C-54578FD93438}" destId="{B24A090B-4077-440F-ADF2-BB7BC462534F}" srcOrd="1" destOrd="0" presId="urn:microsoft.com/office/officeart/2005/8/layout/orgChart1"/>
    <dgm:cxn modelId="{605B7244-9F99-41D0-A348-948AA96D23F8}" type="presOf" srcId="{659F8400-8B7A-4DB5-9334-269B6C1074B5}" destId="{C07978F0-5FC1-43FD-A602-E7CAE5867DBB}" srcOrd="0" destOrd="0" presId="urn:microsoft.com/office/officeart/2005/8/layout/orgChart1"/>
    <dgm:cxn modelId="{7938F386-5BF0-4CEF-B6A0-CE677536C17E}" srcId="{3A881F14-7028-4D83-AF52-B6E5BFE09FAA}" destId="{FB72D31D-0717-49DB-84A0-D46A1058C0F0}" srcOrd="0" destOrd="0" parTransId="{2A843E62-40A7-487E-A36D-BB483E2C0335}" sibTransId="{2C4B6932-5252-4D33-9338-86B4B8B17CE2}"/>
    <dgm:cxn modelId="{0C9D46BF-A99C-4B20-8CD6-739F2630E8A4}" type="presOf" srcId="{8E105F93-2EDA-4D48-9E20-298F6DED1FE9}" destId="{FB70FB7E-DB67-4821-9CE7-C2A63C165A26}" srcOrd="0" destOrd="0" presId="urn:microsoft.com/office/officeart/2005/8/layout/orgChart1"/>
    <dgm:cxn modelId="{256D76E0-2A1B-4069-8013-96F1823510FA}" type="presOf" srcId="{659F8400-8B7A-4DB5-9334-269B6C1074B5}" destId="{60D4571B-0197-406F-A4DA-3AAA48511B1B}" srcOrd="1" destOrd="0" presId="urn:microsoft.com/office/officeart/2005/8/layout/orgChart1"/>
    <dgm:cxn modelId="{422D81E2-CE72-4899-8CCE-96D54B28A851}" type="presOf" srcId="{E78FF464-BC4A-4B6B-BF3C-54578FD93438}" destId="{D2EC3473-6765-4076-B15E-ECE2F6424506}" srcOrd="0" destOrd="0" presId="urn:microsoft.com/office/officeart/2005/8/layout/orgChart1"/>
    <dgm:cxn modelId="{D125F3A2-2E10-444E-8DFC-954F3169D59F}" srcId="{2D21F187-215E-445A-9888-6E75F16A3EBE}" destId="{592827CF-BDD6-4217-B45F-44FE26768A2B}" srcOrd="1" destOrd="0" parTransId="{7DDBD1D4-1D93-4B46-9E11-88769F75E671}" sibTransId="{02610F5F-693D-4404-9390-9F39852C3E1A}"/>
    <dgm:cxn modelId="{E3BFCF73-2784-4D4E-91BB-F991648D523A}" type="presOf" srcId="{2D6B7EF1-19AF-4056-AC72-78C1F8CDA512}" destId="{74BA3AE9-B1D0-4211-9634-FBC22BE2D948}" srcOrd="0" destOrd="0" presId="urn:microsoft.com/office/officeart/2005/8/layout/orgChart1"/>
    <dgm:cxn modelId="{85A5A2AD-AE2A-4AF9-8975-DA3EE06A8512}" srcId="{3A881F14-7028-4D83-AF52-B6E5BFE09FAA}" destId="{944DBD98-EED3-4BDB-BE77-4BED3F6411AA}" srcOrd="2" destOrd="0" parTransId="{7F54A8C8-0F9F-48DA-B73F-D88A742919C8}" sibTransId="{5B2432A8-F769-476E-97DD-3545F59146C4}"/>
    <dgm:cxn modelId="{41C60707-8905-4D53-A91B-3BFE6E2867CD}" srcId="{3A881F14-7028-4D83-AF52-B6E5BFE09FAA}" destId="{2D21F187-215E-445A-9888-6E75F16A3EBE}" srcOrd="1" destOrd="0" parTransId="{7DFBDB51-78CC-4AE3-8406-88723659F59A}" sibTransId="{5001B176-6785-4C19-8F2E-30B526B6B75D}"/>
    <dgm:cxn modelId="{63FB1BF7-A106-48B4-881E-5033B401ED78}" type="presOf" srcId="{592827CF-BDD6-4217-B45F-44FE26768A2B}" destId="{D1E5ECB3-2675-4AE1-A770-C5DE63140813}" srcOrd="0" destOrd="0" presId="urn:microsoft.com/office/officeart/2005/8/layout/orgChart1"/>
    <dgm:cxn modelId="{46F6FAB7-4762-44A1-BB4B-AAB212765E21}" type="presOf" srcId="{A3426B60-6237-41FE-AC18-5FE893DA3AF5}" destId="{AB2A7477-753F-4394-90AB-95DBD8D66BF5}" srcOrd="0" destOrd="0" presId="urn:microsoft.com/office/officeart/2005/8/layout/orgChart1"/>
    <dgm:cxn modelId="{711CE17E-4602-4AE7-83BB-BAFED0A8C572}" type="presOf" srcId="{3A881F14-7028-4D83-AF52-B6E5BFE09FAA}" destId="{C00E70EE-21AF-4E33-893B-3CF3F8227CA2}" srcOrd="0" destOrd="0" presId="urn:microsoft.com/office/officeart/2005/8/layout/orgChart1"/>
    <dgm:cxn modelId="{AD4AEE4B-D7A5-4B52-915D-3EC3B091B69F}" type="presOf" srcId="{9082393C-713B-433A-A895-6F3ADB9AAB4B}" destId="{37B7867B-C3B6-4D42-BCE7-14F41D90E090}" srcOrd="0" destOrd="0" presId="urn:microsoft.com/office/officeart/2005/8/layout/orgChart1"/>
    <dgm:cxn modelId="{8F9D6A7C-6C6F-4B78-8837-D6AE7DDF0E57}" type="presOf" srcId="{2D21F187-215E-445A-9888-6E75F16A3EBE}" destId="{5A45E8D1-BB03-4CFE-89FD-F39B357B9E4F}" srcOrd="1" destOrd="0" presId="urn:microsoft.com/office/officeart/2005/8/layout/orgChart1"/>
    <dgm:cxn modelId="{D2E18B0C-092A-4BAF-A365-AD17984B5DCF}" type="presOf" srcId="{7DFBDB51-78CC-4AE3-8406-88723659F59A}" destId="{F9A4DCEE-C8BA-4126-974D-728B7B86F58C}" srcOrd="0" destOrd="0" presId="urn:microsoft.com/office/officeart/2005/8/layout/orgChart1"/>
    <dgm:cxn modelId="{16141E8F-090F-4247-925B-EEB91D13FEB2}" type="presOf" srcId="{2A843E62-40A7-487E-A36D-BB483E2C0335}" destId="{A49DB7EE-6473-41A0-8535-46ED92F0AEE9}" srcOrd="0" destOrd="0" presId="urn:microsoft.com/office/officeart/2005/8/layout/orgChart1"/>
    <dgm:cxn modelId="{EC19AE9D-61FD-4C76-BD89-3B93D03EE40F}" type="presOf" srcId="{944DBD98-EED3-4BDB-BE77-4BED3F6411AA}" destId="{D3ABF225-E374-4F53-BC54-DFB8FD878929}" srcOrd="1" destOrd="0" presId="urn:microsoft.com/office/officeart/2005/8/layout/orgChart1"/>
    <dgm:cxn modelId="{4EBA5EB0-BB09-4271-95B9-12CF0690F274}" type="presOf" srcId="{2D6B7EF1-19AF-4056-AC72-78C1F8CDA512}" destId="{6D62CC99-73FC-4B36-B0B7-03F194255DE4}" srcOrd="1" destOrd="0" presId="urn:microsoft.com/office/officeart/2005/8/layout/orgChart1"/>
    <dgm:cxn modelId="{EAA455B5-0BAD-4C14-BBA8-21CE6020C6BA}" type="presOf" srcId="{FB72D31D-0717-49DB-84A0-D46A1058C0F0}" destId="{F50B2A46-2E3C-418E-936E-D5346E66C118}" srcOrd="0" destOrd="0" presId="urn:microsoft.com/office/officeart/2005/8/layout/orgChart1"/>
    <dgm:cxn modelId="{554FD837-C593-4601-8FA6-FC35AF104E43}" type="presOf" srcId="{C11C1873-4F23-4C86-9D76-EA588A58DD45}" destId="{95DA9050-A0D9-40E8-A173-2EC91BBE9B12}" srcOrd="0" destOrd="0" presId="urn:microsoft.com/office/officeart/2005/8/layout/orgChart1"/>
    <dgm:cxn modelId="{3D9EF407-CDAB-4F68-A588-AE181865C917}" type="presOf" srcId="{2E2A3C80-B337-4AAE-BE93-166BE65EB8AB}" destId="{404D8098-CDD2-4F81-98F2-CF4B571DA600}" srcOrd="0" destOrd="0" presId="urn:microsoft.com/office/officeart/2005/8/layout/orgChart1"/>
    <dgm:cxn modelId="{8191F711-3E77-4F0A-AA13-19E72203ACF6}" type="presOf" srcId="{A5152C4A-DF47-4172-A651-EA5720E8E359}" destId="{14BA5077-E8EA-42A7-A324-621A3504BC9B}" srcOrd="0" destOrd="0" presId="urn:microsoft.com/office/officeart/2005/8/layout/orgChart1"/>
    <dgm:cxn modelId="{AE9F717D-D960-4758-A5BA-A20ED46BAE23}" srcId="{FB72D31D-0717-49DB-84A0-D46A1058C0F0}" destId="{2952102B-8DA4-418D-9EC2-D2CC91262D08}" srcOrd="4" destOrd="0" parTransId="{A5152C4A-DF47-4172-A651-EA5720E8E359}" sibTransId="{2FB4F574-FB9A-45E5-88D7-BAFA1DBC253D}"/>
    <dgm:cxn modelId="{1D2575F4-9FF8-4D7F-B0DC-C40A1AFE00DC}" type="presOf" srcId="{2952102B-8DA4-418D-9EC2-D2CC91262D08}" destId="{6F6304B0-34A0-495D-9E11-D2C5D06418F4}" srcOrd="0" destOrd="0" presId="urn:microsoft.com/office/officeart/2005/8/layout/orgChart1"/>
    <dgm:cxn modelId="{F189C595-9FA3-4055-BBD1-D8941D6F8B56}" type="presOf" srcId="{592827CF-BDD6-4217-B45F-44FE26768A2B}" destId="{5A52B2CD-48B5-47C1-962A-0DC23D4459FB}" srcOrd="1" destOrd="0" presId="urn:microsoft.com/office/officeart/2005/8/layout/orgChart1"/>
    <dgm:cxn modelId="{7AB70F0C-5FA0-4875-B568-1B9845CC955C}" type="presOf" srcId="{3A881F14-7028-4D83-AF52-B6E5BFE09FAA}" destId="{608203EC-9332-4A2B-8DE0-B5E6D1CD550E}" srcOrd="1" destOrd="0" presId="urn:microsoft.com/office/officeart/2005/8/layout/orgChart1"/>
    <dgm:cxn modelId="{8DD5E352-B60E-4E95-8B03-3EEBC15DC0D0}" type="presOf" srcId="{A717F3F0-FCE9-4533-BD32-CC43516F1090}" destId="{51E83099-22E6-497D-AC1C-E769E2930FC5}" srcOrd="0" destOrd="0" presId="urn:microsoft.com/office/officeart/2005/8/layout/orgChart1"/>
    <dgm:cxn modelId="{834C31B7-AE9F-4199-8DAE-A14002E37377}" type="presOf" srcId="{2952102B-8DA4-418D-9EC2-D2CC91262D08}" destId="{95993644-B2B2-4D96-B1EE-60511F5D6646}" srcOrd="1" destOrd="0" presId="urn:microsoft.com/office/officeart/2005/8/layout/orgChart1"/>
    <dgm:cxn modelId="{A43621A9-A276-4C63-84B1-B255E11A5F6D}" type="presOf" srcId="{944DBD98-EED3-4BDB-BE77-4BED3F6411AA}" destId="{D439DC29-A656-4FCB-A33D-16B320D22679}" srcOrd="0" destOrd="0" presId="urn:microsoft.com/office/officeart/2005/8/layout/orgChart1"/>
    <dgm:cxn modelId="{9C5128F0-E0E1-4EC7-9FBE-4FF2C69EA61F}" type="presOf" srcId="{FB72D31D-0717-49DB-84A0-D46A1058C0F0}" destId="{28D3CA85-CB75-4D05-8051-986FA0D78B3D}" srcOrd="1" destOrd="0" presId="urn:microsoft.com/office/officeart/2005/8/layout/orgChart1"/>
    <dgm:cxn modelId="{61008E49-DBA1-446F-814D-E2F718C47787}" srcId="{FB72D31D-0717-49DB-84A0-D46A1058C0F0}" destId="{E78FF464-BC4A-4B6B-BF3C-54578FD93438}" srcOrd="1" destOrd="0" parTransId="{9082393C-713B-433A-A895-6F3ADB9AAB4B}" sibTransId="{6897F470-56E4-45F2-977B-176E40568C79}"/>
    <dgm:cxn modelId="{AD21E82C-3018-418B-AD92-4C980858CC7D}" type="presOf" srcId="{7F54A8C8-0F9F-48DA-B73F-D88A742919C8}" destId="{B65F8B84-F8CE-4452-80CB-2EC780C96BCB}" srcOrd="0" destOrd="0" presId="urn:microsoft.com/office/officeart/2005/8/layout/orgChart1"/>
    <dgm:cxn modelId="{0E876F09-5645-4EE6-84D0-5F49D50B8A21}" srcId="{2D21F187-215E-445A-9888-6E75F16A3EBE}" destId="{C11C1873-4F23-4C86-9D76-EA588A58DD45}" srcOrd="0" destOrd="0" parTransId="{A717F3F0-FCE9-4533-BD32-CC43516F1090}" sibTransId="{A2EA0DAE-A570-4F3F-8AF5-AAE314CE99F9}"/>
    <dgm:cxn modelId="{B60288A6-5CC9-44E1-8ECF-2C1E85FD4596}" srcId="{FB72D31D-0717-49DB-84A0-D46A1058C0F0}" destId="{8E105F93-2EDA-4D48-9E20-298F6DED1FE9}" srcOrd="2" destOrd="0" parTransId="{2E2A3C80-B337-4AAE-BE93-166BE65EB8AB}" sibTransId="{DD94BF2C-5FCC-480A-9187-0227F2F0077E}"/>
    <dgm:cxn modelId="{E1B8A8B4-872A-404E-808A-3172632EC709}" type="presParOf" srcId="{21814635-107E-4B96-B4FA-68EB4190078D}" destId="{3136ECF3-6E2D-4100-88EC-919DF64B1043}" srcOrd="0" destOrd="0" presId="urn:microsoft.com/office/officeart/2005/8/layout/orgChart1"/>
    <dgm:cxn modelId="{787D4645-9A31-4827-85C9-E3F61AB34635}" type="presParOf" srcId="{3136ECF3-6E2D-4100-88EC-919DF64B1043}" destId="{7C92482D-4655-4CE5-A574-A5EBFBCD1809}" srcOrd="0" destOrd="0" presId="urn:microsoft.com/office/officeart/2005/8/layout/orgChart1"/>
    <dgm:cxn modelId="{46F8DBCC-C522-4695-A0AB-F270049E0C39}" type="presParOf" srcId="{7C92482D-4655-4CE5-A574-A5EBFBCD1809}" destId="{C00E70EE-21AF-4E33-893B-3CF3F8227CA2}" srcOrd="0" destOrd="0" presId="urn:microsoft.com/office/officeart/2005/8/layout/orgChart1"/>
    <dgm:cxn modelId="{EC41B544-8C27-4484-B00E-5C5F6CD1FFC2}" type="presParOf" srcId="{7C92482D-4655-4CE5-A574-A5EBFBCD1809}" destId="{608203EC-9332-4A2B-8DE0-B5E6D1CD550E}" srcOrd="1" destOrd="0" presId="urn:microsoft.com/office/officeart/2005/8/layout/orgChart1"/>
    <dgm:cxn modelId="{85540EF9-8BB0-4E03-BD85-C2347999EAAD}" type="presParOf" srcId="{3136ECF3-6E2D-4100-88EC-919DF64B1043}" destId="{A7364F80-DEDB-4857-8905-09A4D3ADA418}" srcOrd="1" destOrd="0" presId="urn:microsoft.com/office/officeart/2005/8/layout/orgChart1"/>
    <dgm:cxn modelId="{0DAFE215-4CF2-40D5-ACC1-6CD8256C0816}" type="presParOf" srcId="{A7364F80-DEDB-4857-8905-09A4D3ADA418}" destId="{A49DB7EE-6473-41A0-8535-46ED92F0AEE9}" srcOrd="0" destOrd="0" presId="urn:microsoft.com/office/officeart/2005/8/layout/orgChart1"/>
    <dgm:cxn modelId="{295DF669-E3B1-4D63-8F56-534319E59D28}" type="presParOf" srcId="{A7364F80-DEDB-4857-8905-09A4D3ADA418}" destId="{3F1D8FF1-284B-4AA6-8944-AADC5A3CD91E}" srcOrd="1" destOrd="0" presId="urn:microsoft.com/office/officeart/2005/8/layout/orgChart1"/>
    <dgm:cxn modelId="{FC753749-D88E-4865-AAE6-B48600C386BE}" type="presParOf" srcId="{3F1D8FF1-284B-4AA6-8944-AADC5A3CD91E}" destId="{BFB8166D-6D41-472B-A6B1-3A923B97A317}" srcOrd="0" destOrd="0" presId="urn:microsoft.com/office/officeart/2005/8/layout/orgChart1"/>
    <dgm:cxn modelId="{C0F31D37-C58B-490F-ADF7-E699395C2287}" type="presParOf" srcId="{BFB8166D-6D41-472B-A6B1-3A923B97A317}" destId="{F50B2A46-2E3C-418E-936E-D5346E66C118}" srcOrd="0" destOrd="0" presId="urn:microsoft.com/office/officeart/2005/8/layout/orgChart1"/>
    <dgm:cxn modelId="{5099E26F-09D3-4972-8FC7-2165E80AA0EE}" type="presParOf" srcId="{BFB8166D-6D41-472B-A6B1-3A923B97A317}" destId="{28D3CA85-CB75-4D05-8051-986FA0D78B3D}" srcOrd="1" destOrd="0" presId="urn:microsoft.com/office/officeart/2005/8/layout/orgChart1"/>
    <dgm:cxn modelId="{6FC0832C-4E04-40E3-93B8-E9CA05CA7B42}" type="presParOf" srcId="{3F1D8FF1-284B-4AA6-8944-AADC5A3CD91E}" destId="{2243CCC7-9435-4A73-A201-0CDF621EBE23}" srcOrd="1" destOrd="0" presId="urn:microsoft.com/office/officeart/2005/8/layout/orgChart1"/>
    <dgm:cxn modelId="{CE560244-E632-45BC-9CBE-699B6DB528FB}" type="presParOf" srcId="{3F1D8FF1-284B-4AA6-8944-AADC5A3CD91E}" destId="{1D459A72-2A40-4029-8200-B172E3EACC75}" srcOrd="2" destOrd="0" presId="urn:microsoft.com/office/officeart/2005/8/layout/orgChart1"/>
    <dgm:cxn modelId="{BD3F0A6B-887E-4F65-BE2F-3E508750C99E}" type="presParOf" srcId="{1D459A72-2A40-4029-8200-B172E3EACC75}" destId="{AB2A7477-753F-4394-90AB-95DBD8D66BF5}" srcOrd="0" destOrd="0" presId="urn:microsoft.com/office/officeart/2005/8/layout/orgChart1"/>
    <dgm:cxn modelId="{D9306B36-0CED-459A-B90A-8A21C4E534C6}" type="presParOf" srcId="{1D459A72-2A40-4029-8200-B172E3EACC75}" destId="{1BDEE07F-E3E0-44A6-8C68-366EF20520A0}" srcOrd="1" destOrd="0" presId="urn:microsoft.com/office/officeart/2005/8/layout/orgChart1"/>
    <dgm:cxn modelId="{9B39EA99-DC20-49AA-B431-C5DF30927FDC}" type="presParOf" srcId="{1BDEE07F-E3E0-44A6-8C68-366EF20520A0}" destId="{96BCB374-22FA-4890-99EE-D15F5CEEF932}" srcOrd="0" destOrd="0" presId="urn:microsoft.com/office/officeart/2005/8/layout/orgChart1"/>
    <dgm:cxn modelId="{042EC899-6F88-4781-A347-A212D45688AA}" type="presParOf" srcId="{96BCB374-22FA-4890-99EE-D15F5CEEF932}" destId="{C07978F0-5FC1-43FD-A602-E7CAE5867DBB}" srcOrd="0" destOrd="0" presId="urn:microsoft.com/office/officeart/2005/8/layout/orgChart1"/>
    <dgm:cxn modelId="{B68A8108-D19F-407A-AD8E-50BCB52840B7}" type="presParOf" srcId="{96BCB374-22FA-4890-99EE-D15F5CEEF932}" destId="{60D4571B-0197-406F-A4DA-3AAA48511B1B}" srcOrd="1" destOrd="0" presId="urn:microsoft.com/office/officeart/2005/8/layout/orgChart1"/>
    <dgm:cxn modelId="{97066ADE-FF9C-4CEF-B3A9-FA6ACCB50070}" type="presParOf" srcId="{1BDEE07F-E3E0-44A6-8C68-366EF20520A0}" destId="{DDE51BBC-AFBA-4DB8-8740-0501792CB824}" srcOrd="1" destOrd="0" presId="urn:microsoft.com/office/officeart/2005/8/layout/orgChart1"/>
    <dgm:cxn modelId="{DCC76366-47AB-4DD5-B8F4-AC1D092712A1}" type="presParOf" srcId="{1BDEE07F-E3E0-44A6-8C68-366EF20520A0}" destId="{1AD965D6-0DB4-452E-9AF8-0D71F1355231}" srcOrd="2" destOrd="0" presId="urn:microsoft.com/office/officeart/2005/8/layout/orgChart1"/>
    <dgm:cxn modelId="{EEDCBF15-5253-4657-8FEF-0E024B258077}" type="presParOf" srcId="{1D459A72-2A40-4029-8200-B172E3EACC75}" destId="{37B7867B-C3B6-4D42-BCE7-14F41D90E090}" srcOrd="2" destOrd="0" presId="urn:microsoft.com/office/officeart/2005/8/layout/orgChart1"/>
    <dgm:cxn modelId="{58E353AD-0724-4629-8400-6C51E85E542E}" type="presParOf" srcId="{1D459A72-2A40-4029-8200-B172E3EACC75}" destId="{615009F2-4D07-47E3-9A20-8A2AEEED45C3}" srcOrd="3" destOrd="0" presId="urn:microsoft.com/office/officeart/2005/8/layout/orgChart1"/>
    <dgm:cxn modelId="{B2FA8F5A-B75D-442A-85D1-A0F1C435B9A6}" type="presParOf" srcId="{615009F2-4D07-47E3-9A20-8A2AEEED45C3}" destId="{A6E5AF54-00EA-402A-88F4-98092125BE5A}" srcOrd="0" destOrd="0" presId="urn:microsoft.com/office/officeart/2005/8/layout/orgChart1"/>
    <dgm:cxn modelId="{E837DB71-EC2F-4BE5-8702-4D0DEB9F8AFB}" type="presParOf" srcId="{A6E5AF54-00EA-402A-88F4-98092125BE5A}" destId="{D2EC3473-6765-4076-B15E-ECE2F6424506}" srcOrd="0" destOrd="0" presId="urn:microsoft.com/office/officeart/2005/8/layout/orgChart1"/>
    <dgm:cxn modelId="{7DB56B40-317F-431C-BE10-76DBAAA3C270}" type="presParOf" srcId="{A6E5AF54-00EA-402A-88F4-98092125BE5A}" destId="{B24A090B-4077-440F-ADF2-BB7BC462534F}" srcOrd="1" destOrd="0" presId="urn:microsoft.com/office/officeart/2005/8/layout/orgChart1"/>
    <dgm:cxn modelId="{65AFA875-28C5-471A-9C98-D78859D32237}" type="presParOf" srcId="{615009F2-4D07-47E3-9A20-8A2AEEED45C3}" destId="{9E360353-2325-45F4-9230-33F5375691C5}" srcOrd="1" destOrd="0" presId="urn:microsoft.com/office/officeart/2005/8/layout/orgChart1"/>
    <dgm:cxn modelId="{0D602BA3-802E-4CD4-AA20-95A3F21C3D4D}" type="presParOf" srcId="{615009F2-4D07-47E3-9A20-8A2AEEED45C3}" destId="{54C5DBCA-5F9C-4CD0-9D18-B80F24242B99}" srcOrd="2" destOrd="0" presId="urn:microsoft.com/office/officeart/2005/8/layout/orgChart1"/>
    <dgm:cxn modelId="{8E9E65B3-E75E-4D05-884A-1B60E6AA5AF2}" type="presParOf" srcId="{1D459A72-2A40-4029-8200-B172E3EACC75}" destId="{404D8098-CDD2-4F81-98F2-CF4B571DA600}" srcOrd="4" destOrd="0" presId="urn:microsoft.com/office/officeart/2005/8/layout/orgChart1"/>
    <dgm:cxn modelId="{AA63A6CF-BBDF-4D9A-84C7-9E716C77F12D}" type="presParOf" srcId="{1D459A72-2A40-4029-8200-B172E3EACC75}" destId="{DE2D56C3-D01A-4235-AD1A-450E643E0A8D}" srcOrd="5" destOrd="0" presId="urn:microsoft.com/office/officeart/2005/8/layout/orgChart1"/>
    <dgm:cxn modelId="{E7F96EC3-832B-4124-987A-452201085B3A}" type="presParOf" srcId="{DE2D56C3-D01A-4235-AD1A-450E643E0A8D}" destId="{C31C51F5-8755-42BA-9B76-209F53767C72}" srcOrd="0" destOrd="0" presId="urn:microsoft.com/office/officeart/2005/8/layout/orgChart1"/>
    <dgm:cxn modelId="{7515CA74-EF29-4D33-B2AC-90914A9B9A75}" type="presParOf" srcId="{C31C51F5-8755-42BA-9B76-209F53767C72}" destId="{FB70FB7E-DB67-4821-9CE7-C2A63C165A26}" srcOrd="0" destOrd="0" presId="urn:microsoft.com/office/officeart/2005/8/layout/orgChart1"/>
    <dgm:cxn modelId="{14235C25-0579-4CC9-8D9F-CBB7AF09B53A}" type="presParOf" srcId="{C31C51F5-8755-42BA-9B76-209F53767C72}" destId="{55F4C916-9396-4866-A762-DBEC1D3F063C}" srcOrd="1" destOrd="0" presId="urn:microsoft.com/office/officeart/2005/8/layout/orgChart1"/>
    <dgm:cxn modelId="{6A0B3FA3-5D31-41F5-A75A-3A739B026878}" type="presParOf" srcId="{DE2D56C3-D01A-4235-AD1A-450E643E0A8D}" destId="{FF33FEA3-1763-4BA8-8E19-29AC97FD3017}" srcOrd="1" destOrd="0" presId="urn:microsoft.com/office/officeart/2005/8/layout/orgChart1"/>
    <dgm:cxn modelId="{AD7C430B-EB4C-4608-BF7D-A53CEABC472E}" type="presParOf" srcId="{DE2D56C3-D01A-4235-AD1A-450E643E0A8D}" destId="{57DDDE26-76DD-4116-98AA-3B961473A30C}" srcOrd="2" destOrd="0" presId="urn:microsoft.com/office/officeart/2005/8/layout/orgChart1"/>
    <dgm:cxn modelId="{0123467A-8D33-4577-975F-13BCF0681AAF}" type="presParOf" srcId="{1D459A72-2A40-4029-8200-B172E3EACC75}" destId="{BAB5108A-8F64-471E-A663-D51F48E5871E}" srcOrd="6" destOrd="0" presId="urn:microsoft.com/office/officeart/2005/8/layout/orgChart1"/>
    <dgm:cxn modelId="{F70EBE70-4B08-455C-8BA7-9E8FAD4B2A79}" type="presParOf" srcId="{1D459A72-2A40-4029-8200-B172E3EACC75}" destId="{E834F357-ECE8-4E83-8510-0DAA1EAFCFFA}" srcOrd="7" destOrd="0" presId="urn:microsoft.com/office/officeart/2005/8/layout/orgChart1"/>
    <dgm:cxn modelId="{E70B521F-35F2-42BF-9EAF-CB366487AAC0}" type="presParOf" srcId="{E834F357-ECE8-4E83-8510-0DAA1EAFCFFA}" destId="{8B5974C9-D4F5-4C4B-9F89-50F2BA7EFD67}" srcOrd="0" destOrd="0" presId="urn:microsoft.com/office/officeart/2005/8/layout/orgChart1"/>
    <dgm:cxn modelId="{CEC31377-5F5B-4723-9FC8-80F4BB392D87}" type="presParOf" srcId="{8B5974C9-D4F5-4C4B-9F89-50F2BA7EFD67}" destId="{74BA3AE9-B1D0-4211-9634-FBC22BE2D948}" srcOrd="0" destOrd="0" presId="urn:microsoft.com/office/officeart/2005/8/layout/orgChart1"/>
    <dgm:cxn modelId="{025B6093-57AC-401D-AA7A-C2BD40289045}" type="presParOf" srcId="{8B5974C9-D4F5-4C4B-9F89-50F2BA7EFD67}" destId="{6D62CC99-73FC-4B36-B0B7-03F194255DE4}" srcOrd="1" destOrd="0" presId="urn:microsoft.com/office/officeart/2005/8/layout/orgChart1"/>
    <dgm:cxn modelId="{85F8D37A-A759-4569-A21A-C024B607E082}" type="presParOf" srcId="{E834F357-ECE8-4E83-8510-0DAA1EAFCFFA}" destId="{21E66A6D-EEF3-42DF-8024-ABCCD449C2F2}" srcOrd="1" destOrd="0" presId="urn:microsoft.com/office/officeart/2005/8/layout/orgChart1"/>
    <dgm:cxn modelId="{A3DACDD5-E967-4D60-9A06-650DC66E868C}" type="presParOf" srcId="{E834F357-ECE8-4E83-8510-0DAA1EAFCFFA}" destId="{D89E7CA5-45A2-4A1A-998B-B0E0BA2197B1}" srcOrd="2" destOrd="0" presId="urn:microsoft.com/office/officeart/2005/8/layout/orgChart1"/>
    <dgm:cxn modelId="{9DF7AEA0-D305-4392-B8A2-A20FF78520A3}" type="presParOf" srcId="{1D459A72-2A40-4029-8200-B172E3EACC75}" destId="{14BA5077-E8EA-42A7-A324-621A3504BC9B}" srcOrd="8" destOrd="0" presId="urn:microsoft.com/office/officeart/2005/8/layout/orgChart1"/>
    <dgm:cxn modelId="{D8CD3A20-C74B-4900-9FD3-569E8FD3FF27}" type="presParOf" srcId="{1D459A72-2A40-4029-8200-B172E3EACC75}" destId="{C0485443-870E-465C-AF91-656FA183B01F}" srcOrd="9" destOrd="0" presId="urn:microsoft.com/office/officeart/2005/8/layout/orgChart1"/>
    <dgm:cxn modelId="{88D04388-4866-4594-ADF7-B92BDC9EFEFB}" type="presParOf" srcId="{C0485443-870E-465C-AF91-656FA183B01F}" destId="{BF7BC597-89A8-4C63-94E4-4D7AE99FA3AC}" srcOrd="0" destOrd="0" presId="urn:microsoft.com/office/officeart/2005/8/layout/orgChart1"/>
    <dgm:cxn modelId="{ADEA6853-80B6-4DC4-8498-2744257D9F4C}" type="presParOf" srcId="{BF7BC597-89A8-4C63-94E4-4D7AE99FA3AC}" destId="{6F6304B0-34A0-495D-9E11-D2C5D06418F4}" srcOrd="0" destOrd="0" presId="urn:microsoft.com/office/officeart/2005/8/layout/orgChart1"/>
    <dgm:cxn modelId="{8071AE6B-D5A3-4F8C-9DF7-66C631CAE706}" type="presParOf" srcId="{BF7BC597-89A8-4C63-94E4-4D7AE99FA3AC}" destId="{95993644-B2B2-4D96-B1EE-60511F5D6646}" srcOrd="1" destOrd="0" presId="urn:microsoft.com/office/officeart/2005/8/layout/orgChart1"/>
    <dgm:cxn modelId="{980430B2-D2AD-4C18-85D8-4F911F8347CF}" type="presParOf" srcId="{C0485443-870E-465C-AF91-656FA183B01F}" destId="{527C5258-8C12-4D94-AAC8-C7C626CF56E5}" srcOrd="1" destOrd="0" presId="urn:microsoft.com/office/officeart/2005/8/layout/orgChart1"/>
    <dgm:cxn modelId="{3BB48222-141B-4589-B329-B993D453D99D}" type="presParOf" srcId="{C0485443-870E-465C-AF91-656FA183B01F}" destId="{A1448E9E-B6A2-4EBA-B890-B449C200484C}" srcOrd="2" destOrd="0" presId="urn:microsoft.com/office/officeart/2005/8/layout/orgChart1"/>
    <dgm:cxn modelId="{AD60379A-BE90-4EA7-8F6B-781416C6BCD0}" type="presParOf" srcId="{A7364F80-DEDB-4857-8905-09A4D3ADA418}" destId="{F9A4DCEE-C8BA-4126-974D-728B7B86F58C}" srcOrd="2" destOrd="0" presId="urn:microsoft.com/office/officeart/2005/8/layout/orgChart1"/>
    <dgm:cxn modelId="{12E674B3-5069-4809-AAD7-881D3C1D3C20}" type="presParOf" srcId="{A7364F80-DEDB-4857-8905-09A4D3ADA418}" destId="{A5681FE9-2F04-49A1-80C0-E2977F46E593}" srcOrd="3" destOrd="0" presId="urn:microsoft.com/office/officeart/2005/8/layout/orgChart1"/>
    <dgm:cxn modelId="{2D498C77-5655-4122-A09B-6F38C40A7406}" type="presParOf" srcId="{A5681FE9-2F04-49A1-80C0-E2977F46E593}" destId="{62BD56EA-36E2-4E89-91BA-0DBD234C07EF}" srcOrd="0" destOrd="0" presId="urn:microsoft.com/office/officeart/2005/8/layout/orgChart1"/>
    <dgm:cxn modelId="{57BB58E4-28B7-467C-8DAD-651CF4083BD1}" type="presParOf" srcId="{62BD56EA-36E2-4E89-91BA-0DBD234C07EF}" destId="{FD0D336A-99E7-4C40-AC98-43BDFD1C8568}" srcOrd="0" destOrd="0" presId="urn:microsoft.com/office/officeart/2005/8/layout/orgChart1"/>
    <dgm:cxn modelId="{552C87E0-6A2C-4A41-B5C2-0B1B0140AA61}" type="presParOf" srcId="{62BD56EA-36E2-4E89-91BA-0DBD234C07EF}" destId="{5A45E8D1-BB03-4CFE-89FD-F39B357B9E4F}" srcOrd="1" destOrd="0" presId="urn:microsoft.com/office/officeart/2005/8/layout/orgChart1"/>
    <dgm:cxn modelId="{A544C7AA-4E4F-4F8A-B506-4059703FCAA0}" type="presParOf" srcId="{A5681FE9-2F04-49A1-80C0-E2977F46E593}" destId="{7AB9182D-2A23-4D4F-859D-27A1CA02D998}" srcOrd="1" destOrd="0" presId="urn:microsoft.com/office/officeart/2005/8/layout/orgChart1"/>
    <dgm:cxn modelId="{1B83EADC-3960-456F-B2EB-82EE38BEBBC1}" type="presParOf" srcId="{A5681FE9-2F04-49A1-80C0-E2977F46E593}" destId="{75321C4B-1CAE-44BB-B6F1-FCD04F14FDFD}" srcOrd="2" destOrd="0" presId="urn:microsoft.com/office/officeart/2005/8/layout/orgChart1"/>
    <dgm:cxn modelId="{8DB51065-8507-428C-BADA-54993015F10B}" type="presParOf" srcId="{75321C4B-1CAE-44BB-B6F1-FCD04F14FDFD}" destId="{51E83099-22E6-497D-AC1C-E769E2930FC5}" srcOrd="0" destOrd="0" presId="urn:microsoft.com/office/officeart/2005/8/layout/orgChart1"/>
    <dgm:cxn modelId="{AC3D5EAC-31F7-42FF-83B9-9A0BF683CCCB}" type="presParOf" srcId="{75321C4B-1CAE-44BB-B6F1-FCD04F14FDFD}" destId="{61917AE5-3875-4014-906C-0BADE313C4C0}" srcOrd="1" destOrd="0" presId="urn:microsoft.com/office/officeart/2005/8/layout/orgChart1"/>
    <dgm:cxn modelId="{991179D5-5C6C-479A-A3A9-A57F10FDEF84}" type="presParOf" srcId="{61917AE5-3875-4014-906C-0BADE313C4C0}" destId="{730DE696-CFEE-4F06-8F71-93ADD38AAF5C}" srcOrd="0" destOrd="0" presId="urn:microsoft.com/office/officeart/2005/8/layout/orgChart1"/>
    <dgm:cxn modelId="{A5F9DC70-E8B3-45A4-82EC-2B8D9A991071}" type="presParOf" srcId="{730DE696-CFEE-4F06-8F71-93ADD38AAF5C}" destId="{95DA9050-A0D9-40E8-A173-2EC91BBE9B12}" srcOrd="0" destOrd="0" presId="urn:microsoft.com/office/officeart/2005/8/layout/orgChart1"/>
    <dgm:cxn modelId="{351AD25D-834C-4735-AD03-E97278FC35C4}" type="presParOf" srcId="{730DE696-CFEE-4F06-8F71-93ADD38AAF5C}" destId="{61CD949E-92EF-4B70-8658-10FC6004C0AB}" srcOrd="1" destOrd="0" presId="urn:microsoft.com/office/officeart/2005/8/layout/orgChart1"/>
    <dgm:cxn modelId="{ACE08ED8-680D-4C0D-9CFE-B19D8A739BBD}" type="presParOf" srcId="{61917AE5-3875-4014-906C-0BADE313C4C0}" destId="{AAE21D98-0EE3-46DA-A8E2-F21B1F2FB1C0}" srcOrd="1" destOrd="0" presId="urn:microsoft.com/office/officeart/2005/8/layout/orgChart1"/>
    <dgm:cxn modelId="{E3279FAA-2241-4C89-AE75-77BA4DEC54E6}" type="presParOf" srcId="{61917AE5-3875-4014-906C-0BADE313C4C0}" destId="{5CA3F34F-06AC-4EC1-B5B1-300B70E55D15}" srcOrd="2" destOrd="0" presId="urn:microsoft.com/office/officeart/2005/8/layout/orgChart1"/>
    <dgm:cxn modelId="{864EAFC7-141D-4EBE-A00A-59607FCA831E}" type="presParOf" srcId="{75321C4B-1CAE-44BB-B6F1-FCD04F14FDFD}" destId="{5BD3123A-2735-4D14-BCB7-AA345E8E9B30}" srcOrd="2" destOrd="0" presId="urn:microsoft.com/office/officeart/2005/8/layout/orgChart1"/>
    <dgm:cxn modelId="{42C838E1-3100-4E11-AAD2-0D2862DBD162}" type="presParOf" srcId="{75321C4B-1CAE-44BB-B6F1-FCD04F14FDFD}" destId="{DFEF6A73-5323-4DA8-A51E-7F61B05A4367}" srcOrd="3" destOrd="0" presId="urn:microsoft.com/office/officeart/2005/8/layout/orgChart1"/>
    <dgm:cxn modelId="{5E313FD3-B2DF-4B4C-BD8A-175609790B94}" type="presParOf" srcId="{DFEF6A73-5323-4DA8-A51E-7F61B05A4367}" destId="{2E13720E-E294-4038-B5B2-9F306FD048AE}" srcOrd="0" destOrd="0" presId="urn:microsoft.com/office/officeart/2005/8/layout/orgChart1"/>
    <dgm:cxn modelId="{8B19682F-5C5C-4A28-B633-9CDF186178D5}" type="presParOf" srcId="{2E13720E-E294-4038-B5B2-9F306FD048AE}" destId="{D1E5ECB3-2675-4AE1-A770-C5DE63140813}" srcOrd="0" destOrd="0" presId="urn:microsoft.com/office/officeart/2005/8/layout/orgChart1"/>
    <dgm:cxn modelId="{2C87A810-4210-48FE-9893-D57876D4C083}" type="presParOf" srcId="{2E13720E-E294-4038-B5B2-9F306FD048AE}" destId="{5A52B2CD-48B5-47C1-962A-0DC23D4459FB}" srcOrd="1" destOrd="0" presId="urn:microsoft.com/office/officeart/2005/8/layout/orgChart1"/>
    <dgm:cxn modelId="{89C20404-8582-40BA-9360-EB30EDD058C4}" type="presParOf" srcId="{DFEF6A73-5323-4DA8-A51E-7F61B05A4367}" destId="{51D5FC2A-8890-4229-BD30-044256198ADC}" srcOrd="1" destOrd="0" presId="urn:microsoft.com/office/officeart/2005/8/layout/orgChart1"/>
    <dgm:cxn modelId="{2951B6BB-FD6C-4AC4-85BD-C43C0A1612D5}" type="presParOf" srcId="{DFEF6A73-5323-4DA8-A51E-7F61B05A4367}" destId="{A2A22F4D-C6D4-40CF-A72A-148FFB77EA88}" srcOrd="2" destOrd="0" presId="urn:microsoft.com/office/officeart/2005/8/layout/orgChart1"/>
    <dgm:cxn modelId="{A444993B-FEE4-4E36-AF3C-02C683F04BCA}" type="presParOf" srcId="{A7364F80-DEDB-4857-8905-09A4D3ADA418}" destId="{B65F8B84-F8CE-4452-80CB-2EC780C96BCB}" srcOrd="4" destOrd="0" presId="urn:microsoft.com/office/officeart/2005/8/layout/orgChart1"/>
    <dgm:cxn modelId="{1BBD07E4-2ABB-43F8-92E4-DE52F050DE68}" type="presParOf" srcId="{A7364F80-DEDB-4857-8905-09A4D3ADA418}" destId="{E788205B-FDB0-4657-A5C2-281CEAE2F185}" srcOrd="5" destOrd="0" presId="urn:microsoft.com/office/officeart/2005/8/layout/orgChart1"/>
    <dgm:cxn modelId="{4F5D2B81-86F5-4249-8B27-4785A9E64ACF}" type="presParOf" srcId="{E788205B-FDB0-4657-A5C2-281CEAE2F185}" destId="{3654E5A5-97C4-48E9-AE8A-B6DE8F084547}" srcOrd="0" destOrd="0" presId="urn:microsoft.com/office/officeart/2005/8/layout/orgChart1"/>
    <dgm:cxn modelId="{EE953523-F13E-49F3-93D6-7F560A0F9058}" type="presParOf" srcId="{3654E5A5-97C4-48E9-AE8A-B6DE8F084547}" destId="{D439DC29-A656-4FCB-A33D-16B320D22679}" srcOrd="0" destOrd="0" presId="urn:microsoft.com/office/officeart/2005/8/layout/orgChart1"/>
    <dgm:cxn modelId="{B1C91BDE-F6F8-4C68-8E73-EF1C3EB36F3A}" type="presParOf" srcId="{3654E5A5-97C4-48E9-AE8A-B6DE8F084547}" destId="{D3ABF225-E374-4F53-BC54-DFB8FD878929}" srcOrd="1" destOrd="0" presId="urn:microsoft.com/office/officeart/2005/8/layout/orgChart1"/>
    <dgm:cxn modelId="{52A4AF15-A89B-445D-9C37-B4681F63CF31}" type="presParOf" srcId="{E788205B-FDB0-4657-A5C2-281CEAE2F185}" destId="{360B4791-F777-4B47-B5C4-01E5D61F4931}" srcOrd="1" destOrd="0" presId="urn:microsoft.com/office/officeart/2005/8/layout/orgChart1"/>
    <dgm:cxn modelId="{85BF42D0-A576-476E-8FA5-1AE2D9252AA0}" type="presParOf" srcId="{E788205B-FDB0-4657-A5C2-281CEAE2F185}" destId="{E77244F8-EC60-4B53-BFFE-F7DAEE3AFF0B}" srcOrd="2" destOrd="0" presId="urn:microsoft.com/office/officeart/2005/8/layout/orgChart1"/>
    <dgm:cxn modelId="{BA8B8C5D-94C6-4FBF-ADB8-EEEDDAD4D70D}" type="presParOf" srcId="{3136ECF3-6E2D-4100-88EC-919DF64B1043}" destId="{C76C9355-62B1-4FFF-B123-16C920C971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F52474-02ED-46A8-A963-33EA3264859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0D737DA-79A9-45F4-999F-E16581F6B8F9}">
      <dgm:prSet phldrT="[نص]" phldr="1"/>
      <dgm:spPr/>
      <dgm:t>
        <a:bodyPr/>
        <a:lstStyle/>
        <a:p>
          <a:endParaRPr lang="en-US" dirty="0"/>
        </a:p>
      </dgm:t>
    </dgm:pt>
    <dgm:pt modelId="{DA40E882-BE4B-412B-8967-26389CBD2BAC}" type="parTrans" cxnId="{573DD8A2-A32D-4E47-9B5F-419063DE87DD}">
      <dgm:prSet/>
      <dgm:spPr/>
      <dgm:t>
        <a:bodyPr/>
        <a:lstStyle/>
        <a:p>
          <a:endParaRPr lang="en-US"/>
        </a:p>
      </dgm:t>
    </dgm:pt>
    <dgm:pt modelId="{9B117422-5787-490B-8A2A-E257750673A7}" type="sibTrans" cxnId="{573DD8A2-A32D-4E47-9B5F-419063DE87DD}">
      <dgm:prSet/>
      <dgm:spPr/>
      <dgm:t>
        <a:bodyPr/>
        <a:lstStyle/>
        <a:p>
          <a:endParaRPr lang="en-US"/>
        </a:p>
      </dgm:t>
    </dgm:pt>
    <dgm:pt modelId="{404B94A6-34B0-4E02-B975-440F71D7E13B}">
      <dgm:prSet/>
      <dgm:spPr/>
      <dgm:t>
        <a:bodyPr/>
        <a:lstStyle/>
        <a:p>
          <a:r>
            <a:rPr lang="en-US" dirty="0" smtClean="0"/>
            <a:t>Arithmetic</a:t>
          </a:r>
          <a:r>
            <a:rPr lang="ar-KW" dirty="0" smtClean="0"/>
            <a:t> </a:t>
          </a:r>
          <a:r>
            <a:rPr lang="en-US" dirty="0" smtClean="0"/>
            <a:t>expression</a:t>
          </a:r>
          <a:endParaRPr lang="ar-KW" dirty="0" smtClean="0"/>
        </a:p>
        <a:p>
          <a:r>
            <a:rPr lang="ar-KW" dirty="0" smtClean="0"/>
            <a:t>التعبير الحسابي</a:t>
          </a:r>
          <a:endParaRPr lang="en-US" dirty="0"/>
        </a:p>
      </dgm:t>
    </dgm:pt>
    <dgm:pt modelId="{898296E1-0374-42AB-8CE0-F8E8341FBFC0}" type="parTrans" cxnId="{2339D4A1-F9CA-4B67-A41E-CE7FB7886247}">
      <dgm:prSet/>
      <dgm:spPr/>
      <dgm:t>
        <a:bodyPr/>
        <a:lstStyle/>
        <a:p>
          <a:endParaRPr lang="en-US"/>
        </a:p>
      </dgm:t>
    </dgm:pt>
    <dgm:pt modelId="{49D355DF-F7E4-44FB-A39C-39FA01E17FFE}" type="sibTrans" cxnId="{2339D4A1-F9CA-4B67-A41E-CE7FB7886247}">
      <dgm:prSet/>
      <dgm:spPr/>
      <dgm:t>
        <a:bodyPr/>
        <a:lstStyle/>
        <a:p>
          <a:endParaRPr lang="en-US"/>
        </a:p>
      </dgm:t>
    </dgm:pt>
    <dgm:pt modelId="{955E5387-F578-4D6D-B3BD-CCC842FA4228}">
      <dgm:prSet/>
      <dgm:spPr/>
      <dgm:t>
        <a:bodyPr/>
        <a:lstStyle/>
        <a:p>
          <a:r>
            <a:rPr lang="en-US" dirty="0" smtClean="0"/>
            <a:t>arithmetic operators</a:t>
          </a:r>
          <a:endParaRPr lang="ar-KW" dirty="0" smtClean="0"/>
        </a:p>
        <a:p>
          <a:r>
            <a:rPr lang="ar-KW" dirty="0" smtClean="0"/>
            <a:t>عمليات حسابية</a:t>
          </a:r>
          <a:endParaRPr lang="en-US" dirty="0"/>
        </a:p>
      </dgm:t>
    </dgm:pt>
    <dgm:pt modelId="{72B4F9DD-EDD3-4E29-8AB0-466630997CDF}" type="parTrans" cxnId="{730FF88B-2BED-4DA7-8529-F0C29665654D}">
      <dgm:prSet/>
      <dgm:spPr/>
      <dgm:t>
        <a:bodyPr/>
        <a:lstStyle/>
        <a:p>
          <a:endParaRPr lang="en-US"/>
        </a:p>
      </dgm:t>
    </dgm:pt>
    <dgm:pt modelId="{2EC7EEA5-EBC4-4B0E-AD3A-766F603541D4}" type="sibTrans" cxnId="{730FF88B-2BED-4DA7-8529-F0C29665654D}">
      <dgm:prSet/>
      <dgm:spPr/>
      <dgm:t>
        <a:bodyPr/>
        <a:lstStyle/>
        <a:p>
          <a:endParaRPr lang="en-US"/>
        </a:p>
      </dgm:t>
    </dgm:pt>
    <dgm:pt modelId="{60EF7D0D-6FB0-44BB-8042-353E155F865E}">
      <dgm:prSet/>
      <dgm:spPr/>
      <dgm:t>
        <a:bodyPr/>
        <a:lstStyle/>
        <a:p>
          <a:r>
            <a:rPr lang="en-US" dirty="0" smtClean="0"/>
            <a:t> operands</a:t>
          </a:r>
          <a:endParaRPr lang="ar-KW" dirty="0" smtClean="0"/>
        </a:p>
        <a:p>
          <a:r>
            <a:rPr lang="ar-KW" dirty="0" smtClean="0"/>
            <a:t>المعاملات</a:t>
          </a:r>
          <a:endParaRPr lang="en-US" dirty="0"/>
        </a:p>
      </dgm:t>
    </dgm:pt>
    <dgm:pt modelId="{C94DE568-BB1E-4171-85FF-4E14BFE10163}" type="parTrans" cxnId="{797FC0DA-F819-4259-9A68-1481B7C1216B}">
      <dgm:prSet/>
      <dgm:spPr/>
      <dgm:t>
        <a:bodyPr/>
        <a:lstStyle/>
        <a:p>
          <a:endParaRPr lang="en-US"/>
        </a:p>
      </dgm:t>
    </dgm:pt>
    <dgm:pt modelId="{2141CEED-048F-4136-8A31-F1BC615CCE63}" type="sibTrans" cxnId="{797FC0DA-F819-4259-9A68-1481B7C1216B}">
      <dgm:prSet/>
      <dgm:spPr/>
      <dgm:t>
        <a:bodyPr/>
        <a:lstStyle/>
        <a:p>
          <a:endParaRPr lang="en-US"/>
        </a:p>
      </dgm:t>
    </dgm:pt>
    <dgm:pt modelId="{E3484E6A-DF5E-4C04-BD56-0118A789869D}">
      <dgm:prSet/>
      <dgm:spPr/>
      <dgm:t>
        <a:bodyPr/>
        <a:lstStyle/>
        <a:p>
          <a:r>
            <a:rPr lang="en-US" dirty="0" smtClean="0"/>
            <a:t>Constants</a:t>
          </a:r>
          <a:endParaRPr lang="ar-KW" dirty="0" smtClean="0"/>
        </a:p>
        <a:p>
          <a:r>
            <a:rPr lang="ar-KW" dirty="0" smtClean="0"/>
            <a:t>ثوابت</a:t>
          </a:r>
          <a:endParaRPr lang="en-US" dirty="0"/>
        </a:p>
      </dgm:t>
    </dgm:pt>
    <dgm:pt modelId="{E4D8E13A-3B30-4237-8716-956A3E32CC3A}" type="parTrans" cxnId="{9731BA89-F402-46D7-9DEF-11977F40983D}">
      <dgm:prSet/>
      <dgm:spPr/>
      <dgm:t>
        <a:bodyPr/>
        <a:lstStyle/>
        <a:p>
          <a:endParaRPr lang="en-US"/>
        </a:p>
      </dgm:t>
    </dgm:pt>
    <dgm:pt modelId="{AC2F1F91-2415-4DEA-BCFC-66804884741D}" type="sibTrans" cxnId="{9731BA89-F402-46D7-9DEF-11977F40983D}">
      <dgm:prSet/>
      <dgm:spPr/>
      <dgm:t>
        <a:bodyPr/>
        <a:lstStyle/>
        <a:p>
          <a:endParaRPr lang="en-US"/>
        </a:p>
      </dgm:t>
    </dgm:pt>
    <dgm:pt modelId="{080F724B-F34E-4404-A30B-017E1B9ED2EC}">
      <dgm:prSet/>
      <dgm:spPr/>
      <dgm:t>
        <a:bodyPr/>
        <a:lstStyle/>
        <a:p>
          <a:r>
            <a:rPr lang="en-US" dirty="0" smtClean="0"/>
            <a:t>Variables</a:t>
          </a:r>
          <a:endParaRPr lang="ar-KW" dirty="0" smtClean="0"/>
        </a:p>
        <a:p>
          <a:r>
            <a:rPr lang="ar-KW" dirty="0" smtClean="0"/>
            <a:t>متغيرات</a:t>
          </a:r>
          <a:endParaRPr lang="en-US" dirty="0"/>
        </a:p>
      </dgm:t>
    </dgm:pt>
    <dgm:pt modelId="{DF9B9466-58CE-43BC-8F05-77EC084F50B1}" type="parTrans" cxnId="{FCB244B4-8116-4767-A49D-915F207931CC}">
      <dgm:prSet/>
      <dgm:spPr/>
      <dgm:t>
        <a:bodyPr/>
        <a:lstStyle/>
        <a:p>
          <a:endParaRPr lang="en-US"/>
        </a:p>
      </dgm:t>
    </dgm:pt>
    <dgm:pt modelId="{6A017FD8-50C7-4106-8FDD-1B8737D82F98}" type="sibTrans" cxnId="{FCB244B4-8116-4767-A49D-915F207931CC}">
      <dgm:prSet/>
      <dgm:spPr/>
      <dgm:t>
        <a:bodyPr/>
        <a:lstStyle/>
        <a:p>
          <a:endParaRPr lang="en-US"/>
        </a:p>
      </dgm:t>
    </dgm:pt>
    <dgm:pt modelId="{07AF684F-66DC-44F7-AE94-E55A7256479E}" type="pres">
      <dgm:prSet presAssocID="{6EF52474-02ED-46A8-A963-33EA326485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1442647-07E2-4AB2-96DD-5CDFB8421139}" type="pres">
      <dgm:prSet presAssocID="{10D737DA-79A9-45F4-999F-E16581F6B8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8886AED-4920-48D5-A36A-03B82D77BBFD}" type="pres">
      <dgm:prSet presAssocID="{10D737DA-79A9-45F4-999F-E16581F6B8F9}" presName="rootComposite1" presStyleCnt="0"/>
      <dgm:spPr/>
      <dgm:t>
        <a:bodyPr/>
        <a:lstStyle/>
        <a:p>
          <a:endParaRPr lang="en-US"/>
        </a:p>
      </dgm:t>
    </dgm:pt>
    <dgm:pt modelId="{35B8F0A8-2766-4220-866F-292CBFB6B441}" type="pres">
      <dgm:prSet presAssocID="{10D737DA-79A9-45F4-999F-E16581F6B8F9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27B504-2894-487F-B060-4D27D59422B2}" type="pres">
      <dgm:prSet presAssocID="{10D737DA-79A9-45F4-999F-E16581F6B8F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161411A-21C2-47D7-9D59-5DE0E45949D5}" type="pres">
      <dgm:prSet presAssocID="{10D737DA-79A9-45F4-999F-E16581F6B8F9}" presName="hierChild2" presStyleCnt="0"/>
      <dgm:spPr/>
      <dgm:t>
        <a:bodyPr/>
        <a:lstStyle/>
        <a:p>
          <a:endParaRPr lang="en-US"/>
        </a:p>
      </dgm:t>
    </dgm:pt>
    <dgm:pt modelId="{EA619C70-D9CB-4945-ABAB-5E047141E37D}" type="pres">
      <dgm:prSet presAssocID="{72B4F9DD-EDD3-4E29-8AB0-466630997CDF}" presName="Name37" presStyleLbl="parChTrans1D2" presStyleIdx="0" presStyleCnt="2"/>
      <dgm:spPr/>
      <dgm:t>
        <a:bodyPr/>
        <a:lstStyle/>
        <a:p>
          <a:endParaRPr lang="en-US"/>
        </a:p>
      </dgm:t>
    </dgm:pt>
    <dgm:pt modelId="{77F713DD-FA22-4A99-B721-EB7ACBD59607}" type="pres">
      <dgm:prSet presAssocID="{955E5387-F578-4D6D-B3BD-CCC842FA422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2A53FA6-2B8D-4119-AABB-240422E2BCB8}" type="pres">
      <dgm:prSet presAssocID="{955E5387-F578-4D6D-B3BD-CCC842FA4228}" presName="rootComposite" presStyleCnt="0"/>
      <dgm:spPr/>
      <dgm:t>
        <a:bodyPr/>
        <a:lstStyle/>
        <a:p>
          <a:endParaRPr lang="en-US"/>
        </a:p>
      </dgm:t>
    </dgm:pt>
    <dgm:pt modelId="{8B0C81A1-3E45-48B3-9E07-63B6E398FA22}" type="pres">
      <dgm:prSet presAssocID="{955E5387-F578-4D6D-B3BD-CCC842FA4228}" presName="rootText" presStyleLbl="node2" presStyleIdx="0" presStyleCnt="2" custScaleX="142357" custLinFactNeighborX="-15357" custLinFactNeighborY="205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6410AC-DC03-4732-9C38-F60CF8E8D3C3}" type="pres">
      <dgm:prSet presAssocID="{955E5387-F578-4D6D-B3BD-CCC842FA4228}" presName="rootConnector" presStyleLbl="node2" presStyleIdx="0" presStyleCnt="2"/>
      <dgm:spPr/>
      <dgm:t>
        <a:bodyPr/>
        <a:lstStyle/>
        <a:p>
          <a:endParaRPr lang="en-US"/>
        </a:p>
      </dgm:t>
    </dgm:pt>
    <dgm:pt modelId="{7C047A63-629C-4757-B501-2BA8F99CC3BD}" type="pres">
      <dgm:prSet presAssocID="{955E5387-F578-4D6D-B3BD-CCC842FA4228}" presName="hierChild4" presStyleCnt="0"/>
      <dgm:spPr/>
      <dgm:t>
        <a:bodyPr/>
        <a:lstStyle/>
        <a:p>
          <a:endParaRPr lang="en-US"/>
        </a:p>
      </dgm:t>
    </dgm:pt>
    <dgm:pt modelId="{13BC202D-62A1-439B-A9B4-6B2D3B543C02}" type="pres">
      <dgm:prSet presAssocID="{955E5387-F578-4D6D-B3BD-CCC842FA4228}" presName="hierChild5" presStyleCnt="0"/>
      <dgm:spPr/>
      <dgm:t>
        <a:bodyPr/>
        <a:lstStyle/>
        <a:p>
          <a:endParaRPr lang="en-US"/>
        </a:p>
      </dgm:t>
    </dgm:pt>
    <dgm:pt modelId="{CB89B0AC-8B19-4B6E-BF14-BD90F9FEF613}" type="pres">
      <dgm:prSet presAssocID="{C94DE568-BB1E-4171-85FF-4E14BFE10163}" presName="Name37" presStyleLbl="parChTrans1D2" presStyleIdx="1" presStyleCnt="2"/>
      <dgm:spPr/>
      <dgm:t>
        <a:bodyPr/>
        <a:lstStyle/>
        <a:p>
          <a:endParaRPr lang="en-US"/>
        </a:p>
      </dgm:t>
    </dgm:pt>
    <dgm:pt modelId="{E55BA5AA-9C87-41C6-A823-F9D4807138F5}" type="pres">
      <dgm:prSet presAssocID="{60EF7D0D-6FB0-44BB-8042-353E155F86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C5DFE03-C581-486A-82E5-C84BAA4AC316}" type="pres">
      <dgm:prSet presAssocID="{60EF7D0D-6FB0-44BB-8042-353E155F865E}" presName="rootComposite" presStyleCnt="0"/>
      <dgm:spPr/>
      <dgm:t>
        <a:bodyPr/>
        <a:lstStyle/>
        <a:p>
          <a:endParaRPr lang="en-US"/>
        </a:p>
      </dgm:t>
    </dgm:pt>
    <dgm:pt modelId="{CD2289BC-CB50-43C6-BBE9-E1DDF38D5E17}" type="pres">
      <dgm:prSet presAssocID="{60EF7D0D-6FB0-44BB-8042-353E155F865E}" presName="rootText" presStyleLbl="node2" presStyleIdx="1" presStyleCnt="2" custLinFactX="18838" custLinFactNeighborX="100000" custLinFactNeighborY="120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E22287-DBFE-45E5-B19F-8A03A9FD3F5D}" type="pres">
      <dgm:prSet presAssocID="{60EF7D0D-6FB0-44BB-8042-353E155F865E}" presName="rootConnector" presStyleLbl="node2" presStyleIdx="1" presStyleCnt="2"/>
      <dgm:spPr/>
      <dgm:t>
        <a:bodyPr/>
        <a:lstStyle/>
        <a:p>
          <a:endParaRPr lang="en-US"/>
        </a:p>
      </dgm:t>
    </dgm:pt>
    <dgm:pt modelId="{9512BA25-5CB7-450C-9FE5-D53E59B3951C}" type="pres">
      <dgm:prSet presAssocID="{60EF7D0D-6FB0-44BB-8042-353E155F865E}" presName="hierChild4" presStyleCnt="0"/>
      <dgm:spPr/>
      <dgm:t>
        <a:bodyPr/>
        <a:lstStyle/>
        <a:p>
          <a:endParaRPr lang="en-US"/>
        </a:p>
      </dgm:t>
    </dgm:pt>
    <dgm:pt modelId="{C3ADAC13-8087-4850-BC98-32DEACFECB98}" type="pres">
      <dgm:prSet presAssocID="{E4D8E13A-3B30-4237-8716-956A3E32CC3A}" presName="Name37" presStyleLbl="parChTrans1D3" presStyleIdx="0" presStyleCnt="2"/>
      <dgm:spPr/>
      <dgm:t>
        <a:bodyPr/>
        <a:lstStyle/>
        <a:p>
          <a:endParaRPr lang="en-US"/>
        </a:p>
      </dgm:t>
    </dgm:pt>
    <dgm:pt modelId="{53CFEEF1-2E8D-41CC-B75B-704E357855DE}" type="pres">
      <dgm:prSet presAssocID="{E3484E6A-DF5E-4C04-BD56-0118A789869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A56755D-7A95-47D4-8F24-21A05042E6E5}" type="pres">
      <dgm:prSet presAssocID="{E3484E6A-DF5E-4C04-BD56-0118A789869D}" presName="rootComposite" presStyleCnt="0"/>
      <dgm:spPr/>
      <dgm:t>
        <a:bodyPr/>
        <a:lstStyle/>
        <a:p>
          <a:endParaRPr lang="en-US"/>
        </a:p>
      </dgm:t>
    </dgm:pt>
    <dgm:pt modelId="{34720ED7-99C5-43BF-A816-AA79F2DB9074}" type="pres">
      <dgm:prSet presAssocID="{E3484E6A-DF5E-4C04-BD56-0118A789869D}" presName="rootText" presStyleLbl="node3" presStyleIdx="0" presStyleCnt="2" custLinFactNeighborX="-17426" custLinFactNeighborY="69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72730B-6977-42C5-9EF6-4DF6247A0E8D}" type="pres">
      <dgm:prSet presAssocID="{E3484E6A-DF5E-4C04-BD56-0118A789869D}" presName="rootConnector" presStyleLbl="node3" presStyleIdx="0" presStyleCnt="2"/>
      <dgm:spPr/>
      <dgm:t>
        <a:bodyPr/>
        <a:lstStyle/>
        <a:p>
          <a:endParaRPr lang="en-US"/>
        </a:p>
      </dgm:t>
    </dgm:pt>
    <dgm:pt modelId="{0A15D431-8BB0-4039-BC45-F7B0DB0575A6}" type="pres">
      <dgm:prSet presAssocID="{E3484E6A-DF5E-4C04-BD56-0118A789869D}" presName="hierChild4" presStyleCnt="0"/>
      <dgm:spPr/>
      <dgm:t>
        <a:bodyPr/>
        <a:lstStyle/>
        <a:p>
          <a:endParaRPr lang="en-US"/>
        </a:p>
      </dgm:t>
    </dgm:pt>
    <dgm:pt modelId="{0D1B7836-27E1-46AB-B22C-5900ED53B441}" type="pres">
      <dgm:prSet presAssocID="{E3484E6A-DF5E-4C04-BD56-0118A789869D}" presName="hierChild5" presStyleCnt="0"/>
      <dgm:spPr/>
      <dgm:t>
        <a:bodyPr/>
        <a:lstStyle/>
        <a:p>
          <a:endParaRPr lang="en-US"/>
        </a:p>
      </dgm:t>
    </dgm:pt>
    <dgm:pt modelId="{907019DD-8080-4ACE-99F3-E92153BC7812}" type="pres">
      <dgm:prSet presAssocID="{DF9B9466-58CE-43BC-8F05-77EC084F50B1}" presName="Name37" presStyleLbl="parChTrans1D3" presStyleIdx="1" presStyleCnt="2"/>
      <dgm:spPr/>
      <dgm:t>
        <a:bodyPr/>
        <a:lstStyle/>
        <a:p>
          <a:endParaRPr lang="en-US"/>
        </a:p>
      </dgm:t>
    </dgm:pt>
    <dgm:pt modelId="{6696292F-F5D0-4EC3-8E8D-2BF8B080CEA3}" type="pres">
      <dgm:prSet presAssocID="{080F724B-F34E-4404-A30B-017E1B9ED2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F568397-DDCC-4700-B697-0799168EAEAA}" type="pres">
      <dgm:prSet presAssocID="{080F724B-F34E-4404-A30B-017E1B9ED2EC}" presName="rootComposite" presStyleCnt="0"/>
      <dgm:spPr/>
      <dgm:t>
        <a:bodyPr/>
        <a:lstStyle/>
        <a:p>
          <a:endParaRPr lang="en-US"/>
        </a:p>
      </dgm:t>
    </dgm:pt>
    <dgm:pt modelId="{C201CAE6-5102-43B7-936C-7A6C034A5D18}" type="pres">
      <dgm:prSet presAssocID="{080F724B-F34E-4404-A30B-017E1B9ED2EC}" presName="rootText" presStyleLbl="node3" presStyleIdx="1" presStyleCnt="2" custScaleX="74323" custScaleY="82283" custLinFactX="40911" custLinFactY="-936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D1E45E-5CFC-4ED2-B47B-D287C8E1E901}" type="pres">
      <dgm:prSet presAssocID="{080F724B-F34E-4404-A30B-017E1B9ED2EC}" presName="rootConnector" presStyleLbl="node3" presStyleIdx="1" presStyleCnt="2"/>
      <dgm:spPr/>
      <dgm:t>
        <a:bodyPr/>
        <a:lstStyle/>
        <a:p>
          <a:endParaRPr lang="en-US"/>
        </a:p>
      </dgm:t>
    </dgm:pt>
    <dgm:pt modelId="{220A4DFA-8D29-4CFA-9EF3-C8A7C94C67C6}" type="pres">
      <dgm:prSet presAssocID="{080F724B-F34E-4404-A30B-017E1B9ED2EC}" presName="hierChild4" presStyleCnt="0"/>
      <dgm:spPr/>
      <dgm:t>
        <a:bodyPr/>
        <a:lstStyle/>
        <a:p>
          <a:endParaRPr lang="en-US"/>
        </a:p>
      </dgm:t>
    </dgm:pt>
    <dgm:pt modelId="{643D9AF2-B568-4535-B4D6-509EAF712290}" type="pres">
      <dgm:prSet presAssocID="{080F724B-F34E-4404-A30B-017E1B9ED2EC}" presName="hierChild5" presStyleCnt="0"/>
      <dgm:spPr/>
      <dgm:t>
        <a:bodyPr/>
        <a:lstStyle/>
        <a:p>
          <a:endParaRPr lang="en-US"/>
        </a:p>
      </dgm:t>
    </dgm:pt>
    <dgm:pt modelId="{11423B64-1DD5-4E5B-8103-8A120CFA7933}" type="pres">
      <dgm:prSet presAssocID="{60EF7D0D-6FB0-44BB-8042-353E155F865E}" presName="hierChild5" presStyleCnt="0"/>
      <dgm:spPr/>
      <dgm:t>
        <a:bodyPr/>
        <a:lstStyle/>
        <a:p>
          <a:endParaRPr lang="en-US"/>
        </a:p>
      </dgm:t>
    </dgm:pt>
    <dgm:pt modelId="{AB4EB142-C7C5-497E-8C09-49AECB8EDB1D}" type="pres">
      <dgm:prSet presAssocID="{10D737DA-79A9-45F4-999F-E16581F6B8F9}" presName="hierChild3" presStyleCnt="0"/>
      <dgm:spPr/>
      <dgm:t>
        <a:bodyPr/>
        <a:lstStyle/>
        <a:p>
          <a:endParaRPr lang="en-US"/>
        </a:p>
      </dgm:t>
    </dgm:pt>
    <dgm:pt modelId="{420BAF11-E13B-4E19-9872-9FE7B30E7174}" type="pres">
      <dgm:prSet presAssocID="{404B94A6-34B0-4E02-B975-440F71D7E13B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ABFAC9F-DCC4-475E-BBF5-E271A60779B7}" type="pres">
      <dgm:prSet presAssocID="{404B94A6-34B0-4E02-B975-440F71D7E13B}" presName="rootComposite1" presStyleCnt="0"/>
      <dgm:spPr/>
      <dgm:t>
        <a:bodyPr/>
        <a:lstStyle/>
        <a:p>
          <a:endParaRPr lang="en-US"/>
        </a:p>
      </dgm:t>
    </dgm:pt>
    <dgm:pt modelId="{212CDBF3-49A0-44F6-B2D2-3DF870C4E141}" type="pres">
      <dgm:prSet presAssocID="{404B94A6-34B0-4E02-B975-440F71D7E13B}" presName="rootText1" presStyleLbl="node0" presStyleIdx="1" presStyleCnt="2" custScaleX="217079" custLinFactX="-19519" custLinFactNeighborX="-100000" custLinFactNeighborY="-1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4F9C83-85D7-4D78-81DB-6974AF487E50}" type="pres">
      <dgm:prSet presAssocID="{404B94A6-34B0-4E02-B975-440F71D7E13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C833B78-4BDC-4D1E-AA42-F72686ADC31E}" type="pres">
      <dgm:prSet presAssocID="{404B94A6-34B0-4E02-B975-440F71D7E13B}" presName="hierChild2" presStyleCnt="0"/>
      <dgm:spPr/>
      <dgm:t>
        <a:bodyPr/>
        <a:lstStyle/>
        <a:p>
          <a:endParaRPr lang="en-US"/>
        </a:p>
      </dgm:t>
    </dgm:pt>
    <dgm:pt modelId="{2B4B6AF6-C47B-4072-8EDC-E6C53921F97F}" type="pres">
      <dgm:prSet presAssocID="{404B94A6-34B0-4E02-B975-440F71D7E13B}" presName="hierChild3" presStyleCnt="0"/>
      <dgm:spPr/>
      <dgm:t>
        <a:bodyPr/>
        <a:lstStyle/>
        <a:p>
          <a:endParaRPr lang="en-US"/>
        </a:p>
      </dgm:t>
    </dgm:pt>
  </dgm:ptLst>
  <dgm:cxnLst>
    <dgm:cxn modelId="{17DD0817-B42A-4763-AA0C-8DC50E3444A8}" type="presOf" srcId="{E4D8E13A-3B30-4237-8716-956A3E32CC3A}" destId="{C3ADAC13-8087-4850-BC98-32DEACFECB98}" srcOrd="0" destOrd="0" presId="urn:microsoft.com/office/officeart/2005/8/layout/orgChart1"/>
    <dgm:cxn modelId="{94C84B6A-B9BA-4027-86BE-DF40AB7AB921}" type="presOf" srcId="{10D737DA-79A9-45F4-999F-E16581F6B8F9}" destId="{35B8F0A8-2766-4220-866F-292CBFB6B441}" srcOrd="0" destOrd="0" presId="urn:microsoft.com/office/officeart/2005/8/layout/orgChart1"/>
    <dgm:cxn modelId="{AA43022D-A6DD-4E25-81A3-FC2FD17C7C82}" type="presOf" srcId="{60EF7D0D-6FB0-44BB-8042-353E155F865E}" destId="{CD2289BC-CB50-43C6-BBE9-E1DDF38D5E17}" srcOrd="0" destOrd="0" presId="urn:microsoft.com/office/officeart/2005/8/layout/orgChart1"/>
    <dgm:cxn modelId="{603860AA-882B-46ED-8A37-16AEBD184C3E}" type="presOf" srcId="{72B4F9DD-EDD3-4E29-8AB0-466630997CDF}" destId="{EA619C70-D9CB-4945-ABAB-5E047141E37D}" srcOrd="0" destOrd="0" presId="urn:microsoft.com/office/officeart/2005/8/layout/orgChart1"/>
    <dgm:cxn modelId="{6C393A48-8DA9-45E1-88C2-68136006FC7B}" type="presOf" srcId="{404B94A6-34B0-4E02-B975-440F71D7E13B}" destId="{044F9C83-85D7-4D78-81DB-6974AF487E50}" srcOrd="1" destOrd="0" presId="urn:microsoft.com/office/officeart/2005/8/layout/orgChart1"/>
    <dgm:cxn modelId="{3947657F-AC99-48CA-A4F6-CFC12BA75513}" type="presOf" srcId="{C94DE568-BB1E-4171-85FF-4E14BFE10163}" destId="{CB89B0AC-8B19-4B6E-BF14-BD90F9FEF613}" srcOrd="0" destOrd="0" presId="urn:microsoft.com/office/officeart/2005/8/layout/orgChart1"/>
    <dgm:cxn modelId="{C0BA40E9-A53A-49D0-B3A9-1EEA47828565}" type="presOf" srcId="{080F724B-F34E-4404-A30B-017E1B9ED2EC}" destId="{C201CAE6-5102-43B7-936C-7A6C034A5D18}" srcOrd="0" destOrd="0" presId="urn:microsoft.com/office/officeart/2005/8/layout/orgChart1"/>
    <dgm:cxn modelId="{2339D4A1-F9CA-4B67-A41E-CE7FB7886247}" srcId="{6EF52474-02ED-46A8-A963-33EA32648596}" destId="{404B94A6-34B0-4E02-B975-440F71D7E13B}" srcOrd="1" destOrd="0" parTransId="{898296E1-0374-42AB-8CE0-F8E8341FBFC0}" sibTransId="{49D355DF-F7E4-44FB-A39C-39FA01E17FFE}"/>
    <dgm:cxn modelId="{573DD8A2-A32D-4E47-9B5F-419063DE87DD}" srcId="{6EF52474-02ED-46A8-A963-33EA32648596}" destId="{10D737DA-79A9-45F4-999F-E16581F6B8F9}" srcOrd="0" destOrd="0" parTransId="{DA40E882-BE4B-412B-8967-26389CBD2BAC}" sibTransId="{9B117422-5787-490B-8A2A-E257750673A7}"/>
    <dgm:cxn modelId="{2CF11A30-D457-4115-9580-E32A309FA356}" type="presOf" srcId="{6EF52474-02ED-46A8-A963-33EA32648596}" destId="{07AF684F-66DC-44F7-AE94-E55A7256479E}" srcOrd="0" destOrd="0" presId="urn:microsoft.com/office/officeart/2005/8/layout/orgChart1"/>
    <dgm:cxn modelId="{1B9CCB73-7E52-4810-8BF1-43F30F8BCC8D}" type="presOf" srcId="{955E5387-F578-4D6D-B3BD-CCC842FA4228}" destId="{B66410AC-DC03-4732-9C38-F60CF8E8D3C3}" srcOrd="1" destOrd="0" presId="urn:microsoft.com/office/officeart/2005/8/layout/orgChart1"/>
    <dgm:cxn modelId="{FCB244B4-8116-4767-A49D-915F207931CC}" srcId="{60EF7D0D-6FB0-44BB-8042-353E155F865E}" destId="{080F724B-F34E-4404-A30B-017E1B9ED2EC}" srcOrd="1" destOrd="0" parTransId="{DF9B9466-58CE-43BC-8F05-77EC084F50B1}" sibTransId="{6A017FD8-50C7-4106-8FDD-1B8737D82F98}"/>
    <dgm:cxn modelId="{CA2726E3-5A19-4A30-B924-5A9CB2E1574E}" type="presOf" srcId="{955E5387-F578-4D6D-B3BD-CCC842FA4228}" destId="{8B0C81A1-3E45-48B3-9E07-63B6E398FA22}" srcOrd="0" destOrd="0" presId="urn:microsoft.com/office/officeart/2005/8/layout/orgChart1"/>
    <dgm:cxn modelId="{A9661A56-41B4-4D75-BE53-1CA3655EC31E}" type="presOf" srcId="{080F724B-F34E-4404-A30B-017E1B9ED2EC}" destId="{54D1E45E-5CFC-4ED2-B47B-D287C8E1E901}" srcOrd="1" destOrd="0" presId="urn:microsoft.com/office/officeart/2005/8/layout/orgChart1"/>
    <dgm:cxn modelId="{730FF88B-2BED-4DA7-8529-F0C29665654D}" srcId="{10D737DA-79A9-45F4-999F-E16581F6B8F9}" destId="{955E5387-F578-4D6D-B3BD-CCC842FA4228}" srcOrd="0" destOrd="0" parTransId="{72B4F9DD-EDD3-4E29-8AB0-466630997CDF}" sibTransId="{2EC7EEA5-EBC4-4B0E-AD3A-766F603541D4}"/>
    <dgm:cxn modelId="{9731BA89-F402-46D7-9DEF-11977F40983D}" srcId="{60EF7D0D-6FB0-44BB-8042-353E155F865E}" destId="{E3484E6A-DF5E-4C04-BD56-0118A789869D}" srcOrd="0" destOrd="0" parTransId="{E4D8E13A-3B30-4237-8716-956A3E32CC3A}" sibTransId="{AC2F1F91-2415-4DEA-BCFC-66804884741D}"/>
    <dgm:cxn modelId="{821EC561-9812-4471-B73D-8B96982D8ED0}" type="presOf" srcId="{DF9B9466-58CE-43BC-8F05-77EC084F50B1}" destId="{907019DD-8080-4ACE-99F3-E92153BC7812}" srcOrd="0" destOrd="0" presId="urn:microsoft.com/office/officeart/2005/8/layout/orgChart1"/>
    <dgm:cxn modelId="{4535C255-54AF-427E-87F9-4AF38A449FBF}" type="presOf" srcId="{404B94A6-34B0-4E02-B975-440F71D7E13B}" destId="{212CDBF3-49A0-44F6-B2D2-3DF870C4E141}" srcOrd="0" destOrd="0" presId="urn:microsoft.com/office/officeart/2005/8/layout/orgChart1"/>
    <dgm:cxn modelId="{CECDFF0D-882D-4701-B67F-12981B6DD766}" type="presOf" srcId="{60EF7D0D-6FB0-44BB-8042-353E155F865E}" destId="{FDE22287-DBFE-45E5-B19F-8A03A9FD3F5D}" srcOrd="1" destOrd="0" presId="urn:microsoft.com/office/officeart/2005/8/layout/orgChart1"/>
    <dgm:cxn modelId="{797FC0DA-F819-4259-9A68-1481B7C1216B}" srcId="{10D737DA-79A9-45F4-999F-E16581F6B8F9}" destId="{60EF7D0D-6FB0-44BB-8042-353E155F865E}" srcOrd="1" destOrd="0" parTransId="{C94DE568-BB1E-4171-85FF-4E14BFE10163}" sibTransId="{2141CEED-048F-4136-8A31-F1BC615CCE63}"/>
    <dgm:cxn modelId="{4C4B26C6-4C44-43A3-9674-265BA742FB4C}" type="presOf" srcId="{E3484E6A-DF5E-4C04-BD56-0118A789869D}" destId="{7D72730B-6977-42C5-9EF6-4DF6247A0E8D}" srcOrd="1" destOrd="0" presId="urn:microsoft.com/office/officeart/2005/8/layout/orgChart1"/>
    <dgm:cxn modelId="{D1B1982E-47C4-461B-8C01-B3D230775BE1}" type="presOf" srcId="{10D737DA-79A9-45F4-999F-E16581F6B8F9}" destId="{5827B504-2894-487F-B060-4D27D59422B2}" srcOrd="1" destOrd="0" presId="urn:microsoft.com/office/officeart/2005/8/layout/orgChart1"/>
    <dgm:cxn modelId="{11EA90EF-1FAC-44A7-8C45-AF8A227920DE}" type="presOf" srcId="{E3484E6A-DF5E-4C04-BD56-0118A789869D}" destId="{34720ED7-99C5-43BF-A816-AA79F2DB9074}" srcOrd="0" destOrd="0" presId="urn:microsoft.com/office/officeart/2005/8/layout/orgChart1"/>
    <dgm:cxn modelId="{3E48C05B-FEFB-4CEC-BFC2-EF67449F71E4}" type="presParOf" srcId="{07AF684F-66DC-44F7-AE94-E55A7256479E}" destId="{E1442647-07E2-4AB2-96DD-5CDFB8421139}" srcOrd="0" destOrd="0" presId="urn:microsoft.com/office/officeart/2005/8/layout/orgChart1"/>
    <dgm:cxn modelId="{F3F22B2B-2F94-4EA0-A85A-7E6408132E9D}" type="presParOf" srcId="{E1442647-07E2-4AB2-96DD-5CDFB8421139}" destId="{F8886AED-4920-48D5-A36A-03B82D77BBFD}" srcOrd="0" destOrd="0" presId="urn:microsoft.com/office/officeart/2005/8/layout/orgChart1"/>
    <dgm:cxn modelId="{1D42062A-986B-44D2-BB5D-FEA1EC355364}" type="presParOf" srcId="{F8886AED-4920-48D5-A36A-03B82D77BBFD}" destId="{35B8F0A8-2766-4220-866F-292CBFB6B441}" srcOrd="0" destOrd="0" presId="urn:microsoft.com/office/officeart/2005/8/layout/orgChart1"/>
    <dgm:cxn modelId="{250B0A53-3DD2-431D-95A2-BB6D594514C4}" type="presParOf" srcId="{F8886AED-4920-48D5-A36A-03B82D77BBFD}" destId="{5827B504-2894-487F-B060-4D27D59422B2}" srcOrd="1" destOrd="0" presId="urn:microsoft.com/office/officeart/2005/8/layout/orgChart1"/>
    <dgm:cxn modelId="{AD6A8D9D-6396-41D5-8938-69C3679E8E03}" type="presParOf" srcId="{E1442647-07E2-4AB2-96DD-5CDFB8421139}" destId="{A161411A-21C2-47D7-9D59-5DE0E45949D5}" srcOrd="1" destOrd="0" presId="urn:microsoft.com/office/officeart/2005/8/layout/orgChart1"/>
    <dgm:cxn modelId="{10E60B43-453D-40FC-9BCA-24C3E374BCD4}" type="presParOf" srcId="{A161411A-21C2-47D7-9D59-5DE0E45949D5}" destId="{EA619C70-D9CB-4945-ABAB-5E047141E37D}" srcOrd="0" destOrd="0" presId="urn:microsoft.com/office/officeart/2005/8/layout/orgChart1"/>
    <dgm:cxn modelId="{1EE74A3F-9C7D-4971-9D5C-A6B77A521E21}" type="presParOf" srcId="{A161411A-21C2-47D7-9D59-5DE0E45949D5}" destId="{77F713DD-FA22-4A99-B721-EB7ACBD59607}" srcOrd="1" destOrd="0" presId="urn:microsoft.com/office/officeart/2005/8/layout/orgChart1"/>
    <dgm:cxn modelId="{1F63DE01-B48F-476A-BF59-38E195BC9244}" type="presParOf" srcId="{77F713DD-FA22-4A99-B721-EB7ACBD59607}" destId="{E2A53FA6-2B8D-4119-AABB-240422E2BCB8}" srcOrd="0" destOrd="0" presId="urn:microsoft.com/office/officeart/2005/8/layout/orgChart1"/>
    <dgm:cxn modelId="{3DB28F28-792B-454F-B646-6661410B8E02}" type="presParOf" srcId="{E2A53FA6-2B8D-4119-AABB-240422E2BCB8}" destId="{8B0C81A1-3E45-48B3-9E07-63B6E398FA22}" srcOrd="0" destOrd="0" presId="urn:microsoft.com/office/officeart/2005/8/layout/orgChart1"/>
    <dgm:cxn modelId="{C70948C1-AB2A-45C4-87C8-F113EA9B57CD}" type="presParOf" srcId="{E2A53FA6-2B8D-4119-AABB-240422E2BCB8}" destId="{B66410AC-DC03-4732-9C38-F60CF8E8D3C3}" srcOrd="1" destOrd="0" presId="urn:microsoft.com/office/officeart/2005/8/layout/orgChart1"/>
    <dgm:cxn modelId="{DC968F4B-460B-4987-BCCC-936D8218947D}" type="presParOf" srcId="{77F713DD-FA22-4A99-B721-EB7ACBD59607}" destId="{7C047A63-629C-4757-B501-2BA8F99CC3BD}" srcOrd="1" destOrd="0" presId="urn:microsoft.com/office/officeart/2005/8/layout/orgChart1"/>
    <dgm:cxn modelId="{8651BBE7-6A0E-4CB9-8308-E26EC3BE2757}" type="presParOf" srcId="{77F713DD-FA22-4A99-B721-EB7ACBD59607}" destId="{13BC202D-62A1-439B-A9B4-6B2D3B543C02}" srcOrd="2" destOrd="0" presId="urn:microsoft.com/office/officeart/2005/8/layout/orgChart1"/>
    <dgm:cxn modelId="{AF36BFAC-A855-46E3-83D4-81639A7EB9BE}" type="presParOf" srcId="{A161411A-21C2-47D7-9D59-5DE0E45949D5}" destId="{CB89B0AC-8B19-4B6E-BF14-BD90F9FEF613}" srcOrd="2" destOrd="0" presId="urn:microsoft.com/office/officeart/2005/8/layout/orgChart1"/>
    <dgm:cxn modelId="{E6DEDFBE-6E79-4878-AB82-11D5B07FD84E}" type="presParOf" srcId="{A161411A-21C2-47D7-9D59-5DE0E45949D5}" destId="{E55BA5AA-9C87-41C6-A823-F9D4807138F5}" srcOrd="3" destOrd="0" presId="urn:microsoft.com/office/officeart/2005/8/layout/orgChart1"/>
    <dgm:cxn modelId="{18F75CF3-4B8C-4E2E-826D-1CEBD5905F7F}" type="presParOf" srcId="{E55BA5AA-9C87-41C6-A823-F9D4807138F5}" destId="{7C5DFE03-C581-486A-82E5-C84BAA4AC316}" srcOrd="0" destOrd="0" presId="urn:microsoft.com/office/officeart/2005/8/layout/orgChart1"/>
    <dgm:cxn modelId="{8850275A-0E3D-4BD4-A43F-BD2B81D405FE}" type="presParOf" srcId="{7C5DFE03-C581-486A-82E5-C84BAA4AC316}" destId="{CD2289BC-CB50-43C6-BBE9-E1DDF38D5E17}" srcOrd="0" destOrd="0" presId="urn:microsoft.com/office/officeart/2005/8/layout/orgChart1"/>
    <dgm:cxn modelId="{241A77E9-0EAE-4499-97F1-63D9471A8AF1}" type="presParOf" srcId="{7C5DFE03-C581-486A-82E5-C84BAA4AC316}" destId="{FDE22287-DBFE-45E5-B19F-8A03A9FD3F5D}" srcOrd="1" destOrd="0" presId="urn:microsoft.com/office/officeart/2005/8/layout/orgChart1"/>
    <dgm:cxn modelId="{8F864862-1BF3-413F-A629-C945EA69BED2}" type="presParOf" srcId="{E55BA5AA-9C87-41C6-A823-F9D4807138F5}" destId="{9512BA25-5CB7-450C-9FE5-D53E59B3951C}" srcOrd="1" destOrd="0" presId="urn:microsoft.com/office/officeart/2005/8/layout/orgChart1"/>
    <dgm:cxn modelId="{7899FB39-15B5-4A04-8BF2-D2E5F3651737}" type="presParOf" srcId="{9512BA25-5CB7-450C-9FE5-D53E59B3951C}" destId="{C3ADAC13-8087-4850-BC98-32DEACFECB98}" srcOrd="0" destOrd="0" presId="urn:microsoft.com/office/officeart/2005/8/layout/orgChart1"/>
    <dgm:cxn modelId="{2287D753-582C-466C-8D2B-2C1EB0D349CD}" type="presParOf" srcId="{9512BA25-5CB7-450C-9FE5-D53E59B3951C}" destId="{53CFEEF1-2E8D-41CC-B75B-704E357855DE}" srcOrd="1" destOrd="0" presId="urn:microsoft.com/office/officeart/2005/8/layout/orgChart1"/>
    <dgm:cxn modelId="{61917366-348C-4D2F-AF98-38AB2200790F}" type="presParOf" srcId="{53CFEEF1-2E8D-41CC-B75B-704E357855DE}" destId="{7A56755D-7A95-47D4-8F24-21A05042E6E5}" srcOrd="0" destOrd="0" presId="urn:microsoft.com/office/officeart/2005/8/layout/orgChart1"/>
    <dgm:cxn modelId="{D98BC9A6-D49D-4341-9A02-A7D384BB90BC}" type="presParOf" srcId="{7A56755D-7A95-47D4-8F24-21A05042E6E5}" destId="{34720ED7-99C5-43BF-A816-AA79F2DB9074}" srcOrd="0" destOrd="0" presId="urn:microsoft.com/office/officeart/2005/8/layout/orgChart1"/>
    <dgm:cxn modelId="{1E5DFD82-E27C-472B-8072-ADFE3DBADF5C}" type="presParOf" srcId="{7A56755D-7A95-47D4-8F24-21A05042E6E5}" destId="{7D72730B-6977-42C5-9EF6-4DF6247A0E8D}" srcOrd="1" destOrd="0" presId="urn:microsoft.com/office/officeart/2005/8/layout/orgChart1"/>
    <dgm:cxn modelId="{D43E2B4D-5B65-41B5-9843-49F404C5FB21}" type="presParOf" srcId="{53CFEEF1-2E8D-41CC-B75B-704E357855DE}" destId="{0A15D431-8BB0-4039-BC45-F7B0DB0575A6}" srcOrd="1" destOrd="0" presId="urn:microsoft.com/office/officeart/2005/8/layout/orgChart1"/>
    <dgm:cxn modelId="{7539174C-70ED-4AB7-ACCF-15F355A2F9CE}" type="presParOf" srcId="{53CFEEF1-2E8D-41CC-B75B-704E357855DE}" destId="{0D1B7836-27E1-46AB-B22C-5900ED53B441}" srcOrd="2" destOrd="0" presId="urn:microsoft.com/office/officeart/2005/8/layout/orgChart1"/>
    <dgm:cxn modelId="{9F21A9E0-F305-471E-ACDB-D52AC40EEA98}" type="presParOf" srcId="{9512BA25-5CB7-450C-9FE5-D53E59B3951C}" destId="{907019DD-8080-4ACE-99F3-E92153BC7812}" srcOrd="2" destOrd="0" presId="urn:microsoft.com/office/officeart/2005/8/layout/orgChart1"/>
    <dgm:cxn modelId="{3992B924-461B-43B9-A35D-4FF6C9603FBD}" type="presParOf" srcId="{9512BA25-5CB7-450C-9FE5-D53E59B3951C}" destId="{6696292F-F5D0-4EC3-8E8D-2BF8B080CEA3}" srcOrd="3" destOrd="0" presId="urn:microsoft.com/office/officeart/2005/8/layout/orgChart1"/>
    <dgm:cxn modelId="{D0707EFF-8649-4F0A-BC74-9F45E0D887BC}" type="presParOf" srcId="{6696292F-F5D0-4EC3-8E8D-2BF8B080CEA3}" destId="{2F568397-DDCC-4700-B697-0799168EAEAA}" srcOrd="0" destOrd="0" presId="urn:microsoft.com/office/officeart/2005/8/layout/orgChart1"/>
    <dgm:cxn modelId="{7B748BDE-F260-45CE-B371-851A2631D799}" type="presParOf" srcId="{2F568397-DDCC-4700-B697-0799168EAEAA}" destId="{C201CAE6-5102-43B7-936C-7A6C034A5D18}" srcOrd="0" destOrd="0" presId="urn:microsoft.com/office/officeart/2005/8/layout/orgChart1"/>
    <dgm:cxn modelId="{DD621771-1A65-4174-9869-7C84A71D73C3}" type="presParOf" srcId="{2F568397-DDCC-4700-B697-0799168EAEAA}" destId="{54D1E45E-5CFC-4ED2-B47B-D287C8E1E901}" srcOrd="1" destOrd="0" presId="urn:microsoft.com/office/officeart/2005/8/layout/orgChart1"/>
    <dgm:cxn modelId="{D20CE516-E1A0-48D0-A66B-8769DAB91A03}" type="presParOf" srcId="{6696292F-F5D0-4EC3-8E8D-2BF8B080CEA3}" destId="{220A4DFA-8D29-4CFA-9EF3-C8A7C94C67C6}" srcOrd="1" destOrd="0" presId="urn:microsoft.com/office/officeart/2005/8/layout/orgChart1"/>
    <dgm:cxn modelId="{ACBBFBA7-595F-42A7-8882-D2E836FB7880}" type="presParOf" srcId="{6696292F-F5D0-4EC3-8E8D-2BF8B080CEA3}" destId="{643D9AF2-B568-4535-B4D6-509EAF712290}" srcOrd="2" destOrd="0" presId="urn:microsoft.com/office/officeart/2005/8/layout/orgChart1"/>
    <dgm:cxn modelId="{3221000E-CD90-42C8-916F-2B3FE829E6CE}" type="presParOf" srcId="{E55BA5AA-9C87-41C6-A823-F9D4807138F5}" destId="{11423B64-1DD5-4E5B-8103-8A120CFA7933}" srcOrd="2" destOrd="0" presId="urn:microsoft.com/office/officeart/2005/8/layout/orgChart1"/>
    <dgm:cxn modelId="{495A5530-FFE9-4800-9C5D-59F67CE5FBD8}" type="presParOf" srcId="{E1442647-07E2-4AB2-96DD-5CDFB8421139}" destId="{AB4EB142-C7C5-497E-8C09-49AECB8EDB1D}" srcOrd="2" destOrd="0" presId="urn:microsoft.com/office/officeart/2005/8/layout/orgChart1"/>
    <dgm:cxn modelId="{C68BD26F-486C-4A96-A207-906592E1109D}" type="presParOf" srcId="{07AF684F-66DC-44F7-AE94-E55A7256479E}" destId="{420BAF11-E13B-4E19-9872-9FE7B30E7174}" srcOrd="1" destOrd="0" presId="urn:microsoft.com/office/officeart/2005/8/layout/orgChart1"/>
    <dgm:cxn modelId="{22B7D8F1-8D2F-44C8-98B9-E1171D245676}" type="presParOf" srcId="{420BAF11-E13B-4E19-9872-9FE7B30E7174}" destId="{BABFAC9F-DCC4-475E-BBF5-E271A60779B7}" srcOrd="0" destOrd="0" presId="urn:microsoft.com/office/officeart/2005/8/layout/orgChart1"/>
    <dgm:cxn modelId="{E44CACD5-2DB4-4720-B76F-132798CBA0E5}" type="presParOf" srcId="{BABFAC9F-DCC4-475E-BBF5-E271A60779B7}" destId="{212CDBF3-49A0-44F6-B2D2-3DF870C4E141}" srcOrd="0" destOrd="0" presId="urn:microsoft.com/office/officeart/2005/8/layout/orgChart1"/>
    <dgm:cxn modelId="{53A59F0A-04F2-40AD-AD7E-C2EA9E904AE9}" type="presParOf" srcId="{BABFAC9F-DCC4-475E-BBF5-E271A60779B7}" destId="{044F9C83-85D7-4D78-81DB-6974AF487E50}" srcOrd="1" destOrd="0" presId="urn:microsoft.com/office/officeart/2005/8/layout/orgChart1"/>
    <dgm:cxn modelId="{6C38785B-3ED0-4647-A2D6-D20FE3C70037}" type="presParOf" srcId="{420BAF11-E13B-4E19-9872-9FE7B30E7174}" destId="{DC833B78-4BDC-4D1E-AA42-F72686ADC31E}" srcOrd="1" destOrd="0" presId="urn:microsoft.com/office/officeart/2005/8/layout/orgChart1"/>
    <dgm:cxn modelId="{0D4283B0-A772-43E6-B252-A7266B88D342}" type="presParOf" srcId="{420BAF11-E13B-4E19-9872-9FE7B30E7174}" destId="{2B4B6AF6-C47B-4072-8EDC-E6C53921F97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5F8B84-F8CE-4452-80CB-2EC780C96BCB}">
      <dsp:nvSpPr>
        <dsp:cNvPr id="0" name=""/>
        <dsp:cNvSpPr/>
      </dsp:nvSpPr>
      <dsp:spPr>
        <a:xfrm>
          <a:off x="4637905" y="1120675"/>
          <a:ext cx="2958318" cy="393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899"/>
              </a:lnTo>
              <a:lnTo>
                <a:pt x="2958318" y="196899"/>
              </a:lnTo>
              <a:lnTo>
                <a:pt x="2958318" y="393799"/>
              </a:lnTo>
            </a:path>
          </a:pathLst>
        </a:custGeom>
        <a:noFill/>
        <a:ln w="55000" cap="flat" cmpd="thickThin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3123A-2735-4D14-BCB7-AA345E8E9B30}">
      <dsp:nvSpPr>
        <dsp:cNvPr id="0" name=""/>
        <dsp:cNvSpPr/>
      </dsp:nvSpPr>
      <dsp:spPr>
        <a:xfrm>
          <a:off x="4634797" y="2582983"/>
          <a:ext cx="202412" cy="752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2653"/>
              </a:lnTo>
              <a:lnTo>
                <a:pt x="202412" y="752653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83099-22E6-497D-AC1C-E769E2930FC5}">
      <dsp:nvSpPr>
        <dsp:cNvPr id="0" name=""/>
        <dsp:cNvSpPr/>
      </dsp:nvSpPr>
      <dsp:spPr>
        <a:xfrm>
          <a:off x="4634797" y="2582983"/>
          <a:ext cx="120990" cy="1974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115"/>
              </a:lnTo>
              <a:lnTo>
                <a:pt x="120990" y="1974115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4DCEE-C8BA-4126-974D-728B7B86F58C}">
      <dsp:nvSpPr>
        <dsp:cNvPr id="0" name=""/>
        <dsp:cNvSpPr/>
      </dsp:nvSpPr>
      <dsp:spPr>
        <a:xfrm>
          <a:off x="4589077" y="1120675"/>
          <a:ext cx="91440" cy="524690"/>
        </a:xfrm>
        <a:custGeom>
          <a:avLst/>
          <a:gdLst/>
          <a:ahLst/>
          <a:cxnLst/>
          <a:rect l="0" t="0" r="0" b="0"/>
          <a:pathLst>
            <a:path>
              <a:moveTo>
                <a:pt x="48828" y="0"/>
              </a:moveTo>
              <a:lnTo>
                <a:pt x="48828" y="327790"/>
              </a:lnTo>
              <a:lnTo>
                <a:pt x="45720" y="327790"/>
              </a:lnTo>
              <a:lnTo>
                <a:pt x="45720" y="524690"/>
              </a:lnTo>
            </a:path>
          </a:pathLst>
        </a:custGeom>
        <a:noFill/>
        <a:ln w="55000" cap="flat" cmpd="thickThin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BA5077-E8EA-42A7-A324-621A3504BC9B}">
      <dsp:nvSpPr>
        <dsp:cNvPr id="0" name=""/>
        <dsp:cNvSpPr/>
      </dsp:nvSpPr>
      <dsp:spPr>
        <a:xfrm>
          <a:off x="1048983" y="2452092"/>
          <a:ext cx="630603" cy="900046"/>
        </a:xfrm>
        <a:custGeom>
          <a:avLst/>
          <a:gdLst/>
          <a:ahLst/>
          <a:cxnLst/>
          <a:rect l="0" t="0" r="0" b="0"/>
          <a:pathLst>
            <a:path>
              <a:moveTo>
                <a:pt x="630603" y="0"/>
              </a:moveTo>
              <a:lnTo>
                <a:pt x="630603" y="900046"/>
              </a:lnTo>
              <a:lnTo>
                <a:pt x="0" y="900046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B5108A-8F64-471E-A663-D51F48E5871E}">
      <dsp:nvSpPr>
        <dsp:cNvPr id="0" name=""/>
        <dsp:cNvSpPr/>
      </dsp:nvSpPr>
      <dsp:spPr>
        <a:xfrm>
          <a:off x="1679587" y="2452092"/>
          <a:ext cx="377822" cy="2443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3964"/>
              </a:lnTo>
              <a:lnTo>
                <a:pt x="377822" y="2443964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D8098-CDD2-4F81-98F2-CF4B571DA600}">
      <dsp:nvSpPr>
        <dsp:cNvPr id="0" name=""/>
        <dsp:cNvSpPr/>
      </dsp:nvSpPr>
      <dsp:spPr>
        <a:xfrm>
          <a:off x="1263707" y="2452092"/>
          <a:ext cx="415880" cy="1986763"/>
        </a:xfrm>
        <a:custGeom>
          <a:avLst/>
          <a:gdLst/>
          <a:ahLst/>
          <a:cxnLst/>
          <a:rect l="0" t="0" r="0" b="0"/>
          <a:pathLst>
            <a:path>
              <a:moveTo>
                <a:pt x="415880" y="0"/>
              </a:moveTo>
              <a:lnTo>
                <a:pt x="415880" y="1986763"/>
              </a:lnTo>
              <a:lnTo>
                <a:pt x="0" y="1986763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7867B-C3B6-4D42-BCE7-14F41D90E090}">
      <dsp:nvSpPr>
        <dsp:cNvPr id="0" name=""/>
        <dsp:cNvSpPr/>
      </dsp:nvSpPr>
      <dsp:spPr>
        <a:xfrm>
          <a:off x="1679587" y="2452092"/>
          <a:ext cx="385426" cy="878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8303"/>
              </a:lnTo>
              <a:lnTo>
                <a:pt x="385426" y="878303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A7477-753F-4394-90AB-95DBD8D66BF5}">
      <dsp:nvSpPr>
        <dsp:cNvPr id="0" name=""/>
        <dsp:cNvSpPr/>
      </dsp:nvSpPr>
      <dsp:spPr>
        <a:xfrm>
          <a:off x="1317629" y="2452092"/>
          <a:ext cx="361957" cy="3179047"/>
        </a:xfrm>
        <a:custGeom>
          <a:avLst/>
          <a:gdLst/>
          <a:ahLst/>
          <a:cxnLst/>
          <a:rect l="0" t="0" r="0" b="0"/>
          <a:pathLst>
            <a:path>
              <a:moveTo>
                <a:pt x="361957" y="0"/>
              </a:moveTo>
              <a:lnTo>
                <a:pt x="361957" y="3179047"/>
              </a:lnTo>
              <a:lnTo>
                <a:pt x="0" y="3179047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9DB7EE-6473-41A0-8535-46ED92F0AEE9}">
      <dsp:nvSpPr>
        <dsp:cNvPr id="0" name=""/>
        <dsp:cNvSpPr/>
      </dsp:nvSpPr>
      <dsp:spPr>
        <a:xfrm>
          <a:off x="1679587" y="1120675"/>
          <a:ext cx="2958318" cy="393799"/>
        </a:xfrm>
        <a:custGeom>
          <a:avLst/>
          <a:gdLst/>
          <a:ahLst/>
          <a:cxnLst/>
          <a:rect l="0" t="0" r="0" b="0"/>
          <a:pathLst>
            <a:path>
              <a:moveTo>
                <a:pt x="2958318" y="0"/>
              </a:moveTo>
              <a:lnTo>
                <a:pt x="2958318" y="196899"/>
              </a:lnTo>
              <a:lnTo>
                <a:pt x="0" y="196899"/>
              </a:lnTo>
              <a:lnTo>
                <a:pt x="0" y="393799"/>
              </a:lnTo>
            </a:path>
          </a:pathLst>
        </a:custGeom>
        <a:noFill/>
        <a:ln w="55000" cap="flat" cmpd="thickThin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E70EE-21AF-4E33-893B-3CF3F8227CA2}">
      <dsp:nvSpPr>
        <dsp:cNvPr id="0" name=""/>
        <dsp:cNvSpPr/>
      </dsp:nvSpPr>
      <dsp:spPr>
        <a:xfrm>
          <a:off x="3700288" y="183058"/>
          <a:ext cx="1875234" cy="937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Primitive Data Types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البيانات الأساسية</a:t>
          </a:r>
          <a:endParaRPr lang="en-US" sz="1300" kern="1200" dirty="0"/>
        </a:p>
      </dsp:txBody>
      <dsp:txXfrm>
        <a:off x="3700288" y="183058"/>
        <a:ext cx="1875234" cy="937617"/>
      </dsp:txXfrm>
    </dsp:sp>
    <dsp:sp modelId="{F50B2A46-2E3C-418E-936E-D5346E66C118}">
      <dsp:nvSpPr>
        <dsp:cNvPr id="0" name=""/>
        <dsp:cNvSpPr/>
      </dsp:nvSpPr>
      <dsp:spPr>
        <a:xfrm>
          <a:off x="741970" y="1514475"/>
          <a:ext cx="1875234" cy="937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Integral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بيانات صحيحة متكاملة</a:t>
          </a:r>
        </a:p>
      </dsp:txBody>
      <dsp:txXfrm>
        <a:off x="741970" y="1514475"/>
        <a:ext cx="1875234" cy="937617"/>
      </dsp:txXfrm>
    </dsp:sp>
    <dsp:sp modelId="{C07978F0-5FC1-43FD-A602-E7CAE5867DBB}">
      <dsp:nvSpPr>
        <dsp:cNvPr id="0" name=""/>
        <dsp:cNvSpPr/>
      </dsp:nvSpPr>
      <dsp:spPr>
        <a:xfrm>
          <a:off x="228606" y="5334003"/>
          <a:ext cx="1089023" cy="5942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Long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أعداد طويلة</a:t>
          </a:r>
          <a:endParaRPr lang="en-US" sz="1300" kern="1200" dirty="0"/>
        </a:p>
      </dsp:txBody>
      <dsp:txXfrm>
        <a:off x="228606" y="5334003"/>
        <a:ext cx="1089023" cy="594271"/>
      </dsp:txXfrm>
    </dsp:sp>
    <dsp:sp modelId="{D2EC3473-6765-4076-B15E-ECE2F6424506}">
      <dsp:nvSpPr>
        <dsp:cNvPr id="0" name=""/>
        <dsp:cNvSpPr/>
      </dsp:nvSpPr>
      <dsp:spPr>
        <a:xfrm>
          <a:off x="2065013" y="3017569"/>
          <a:ext cx="900956" cy="6256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Char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أحرف</a:t>
          </a:r>
          <a:endParaRPr lang="en-US" sz="1300" kern="1200" dirty="0"/>
        </a:p>
      </dsp:txBody>
      <dsp:txXfrm>
        <a:off x="2065013" y="3017569"/>
        <a:ext cx="900956" cy="625653"/>
      </dsp:txXfrm>
    </dsp:sp>
    <dsp:sp modelId="{FB70FB7E-DB67-4821-9CE7-C2A63C165A26}">
      <dsp:nvSpPr>
        <dsp:cNvPr id="0" name=""/>
        <dsp:cNvSpPr/>
      </dsp:nvSpPr>
      <dsp:spPr>
        <a:xfrm>
          <a:off x="228596" y="4114801"/>
          <a:ext cx="1035110" cy="6481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Byte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بايت</a:t>
          </a:r>
          <a:endParaRPr lang="en-US" sz="1300" kern="1200" dirty="0"/>
        </a:p>
      </dsp:txBody>
      <dsp:txXfrm>
        <a:off x="228596" y="4114801"/>
        <a:ext cx="1035110" cy="648109"/>
      </dsp:txXfrm>
    </dsp:sp>
    <dsp:sp modelId="{74BA3AE9-B1D0-4211-9634-FBC22BE2D948}">
      <dsp:nvSpPr>
        <dsp:cNvPr id="0" name=""/>
        <dsp:cNvSpPr/>
      </dsp:nvSpPr>
      <dsp:spPr>
        <a:xfrm>
          <a:off x="2057409" y="4572002"/>
          <a:ext cx="1218489" cy="64810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Short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أعداد قصيرة</a:t>
          </a:r>
          <a:endParaRPr lang="en-US" sz="1300" kern="1200" dirty="0"/>
        </a:p>
      </dsp:txBody>
      <dsp:txXfrm>
        <a:off x="2057409" y="4572002"/>
        <a:ext cx="1218489" cy="648109"/>
      </dsp:txXfrm>
    </dsp:sp>
    <dsp:sp modelId="{6F6304B0-34A0-495D-9E11-D2C5D06418F4}">
      <dsp:nvSpPr>
        <dsp:cNvPr id="0" name=""/>
        <dsp:cNvSpPr/>
      </dsp:nvSpPr>
      <dsp:spPr>
        <a:xfrm>
          <a:off x="153034" y="3029692"/>
          <a:ext cx="895949" cy="6448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Int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أعداد صحيحة</a:t>
          </a:r>
          <a:endParaRPr lang="en-US" sz="1300" kern="1200" dirty="0"/>
        </a:p>
      </dsp:txBody>
      <dsp:txXfrm>
        <a:off x="153034" y="3029692"/>
        <a:ext cx="895949" cy="644893"/>
      </dsp:txXfrm>
    </dsp:sp>
    <dsp:sp modelId="{FD0D336A-99E7-4C40-AC98-43BDFD1C8568}">
      <dsp:nvSpPr>
        <dsp:cNvPr id="0" name=""/>
        <dsp:cNvSpPr/>
      </dsp:nvSpPr>
      <dsp:spPr>
        <a:xfrm>
          <a:off x="3697180" y="1645366"/>
          <a:ext cx="1875234" cy="937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Floating-point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أرقام عشرية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3697180" y="1645366"/>
        <a:ext cx="1875234" cy="937617"/>
      </dsp:txXfrm>
    </dsp:sp>
    <dsp:sp modelId="{95DA9050-A0D9-40E8-A173-2EC91BBE9B12}">
      <dsp:nvSpPr>
        <dsp:cNvPr id="0" name=""/>
        <dsp:cNvSpPr/>
      </dsp:nvSpPr>
      <dsp:spPr>
        <a:xfrm>
          <a:off x="4755787" y="4088290"/>
          <a:ext cx="1068583" cy="937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float</a:t>
          </a:r>
          <a:endParaRPr lang="en-US" sz="1300" kern="1200" dirty="0"/>
        </a:p>
      </dsp:txBody>
      <dsp:txXfrm>
        <a:off x="4755787" y="4088290"/>
        <a:ext cx="1068583" cy="937617"/>
      </dsp:txXfrm>
    </dsp:sp>
    <dsp:sp modelId="{D1E5ECB3-2675-4AE1-A770-C5DE63140813}">
      <dsp:nvSpPr>
        <dsp:cNvPr id="0" name=""/>
        <dsp:cNvSpPr/>
      </dsp:nvSpPr>
      <dsp:spPr>
        <a:xfrm>
          <a:off x="4837210" y="2866828"/>
          <a:ext cx="1148281" cy="937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double</a:t>
          </a:r>
          <a:endParaRPr lang="en-US" sz="1300" kern="1200" dirty="0"/>
        </a:p>
      </dsp:txBody>
      <dsp:txXfrm>
        <a:off x="4837210" y="2866828"/>
        <a:ext cx="1148281" cy="937617"/>
      </dsp:txXfrm>
    </dsp:sp>
    <dsp:sp modelId="{D439DC29-A656-4FCB-A33D-16B320D22679}">
      <dsp:nvSpPr>
        <dsp:cNvPr id="0" name=""/>
        <dsp:cNvSpPr/>
      </dsp:nvSpPr>
      <dsp:spPr>
        <a:xfrm>
          <a:off x="6658606" y="1514475"/>
          <a:ext cx="1875234" cy="937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Boolean</a:t>
          </a:r>
          <a:endParaRPr lang="ar-KW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300" kern="1200" dirty="0" smtClean="0"/>
            <a:t>بيانات منطقية ثنائية</a:t>
          </a:r>
          <a:endParaRPr lang="en-US" sz="1300" kern="1200" dirty="0"/>
        </a:p>
      </dsp:txBody>
      <dsp:txXfrm>
        <a:off x="6658606" y="1514475"/>
        <a:ext cx="1875234" cy="9376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7019DD-8080-4ACE-99F3-E92153BC7812}">
      <dsp:nvSpPr>
        <dsp:cNvPr id="0" name=""/>
        <dsp:cNvSpPr/>
      </dsp:nvSpPr>
      <dsp:spPr>
        <a:xfrm>
          <a:off x="5580552" y="2261917"/>
          <a:ext cx="660134" cy="923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3771"/>
              </a:lnTo>
              <a:lnTo>
                <a:pt x="660134" y="923771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DAC13-8087-4850-BC98-32DEACFECB98}">
      <dsp:nvSpPr>
        <dsp:cNvPr id="0" name=""/>
        <dsp:cNvSpPr/>
      </dsp:nvSpPr>
      <dsp:spPr>
        <a:xfrm>
          <a:off x="5201918" y="2261917"/>
          <a:ext cx="378634" cy="774042"/>
        </a:xfrm>
        <a:custGeom>
          <a:avLst/>
          <a:gdLst/>
          <a:ahLst/>
          <a:cxnLst/>
          <a:rect l="0" t="0" r="0" b="0"/>
          <a:pathLst>
            <a:path>
              <a:moveTo>
                <a:pt x="378634" y="0"/>
              </a:moveTo>
              <a:lnTo>
                <a:pt x="378634" y="774042"/>
              </a:lnTo>
              <a:lnTo>
                <a:pt x="0" y="774042"/>
              </a:lnTo>
            </a:path>
          </a:pathLst>
        </a:custGeom>
        <a:noFill/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89B0AC-8B19-4B6E-BF14-BD90F9FEF613}">
      <dsp:nvSpPr>
        <dsp:cNvPr id="0" name=""/>
        <dsp:cNvSpPr/>
      </dsp:nvSpPr>
      <dsp:spPr>
        <a:xfrm>
          <a:off x="2722338" y="890632"/>
          <a:ext cx="3570467" cy="480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000"/>
              </a:lnTo>
              <a:lnTo>
                <a:pt x="3570467" y="294000"/>
              </a:lnTo>
              <a:lnTo>
                <a:pt x="3570467" y="480967"/>
              </a:lnTo>
            </a:path>
          </a:pathLst>
        </a:custGeom>
        <a:noFill/>
        <a:ln w="55000" cap="flat" cmpd="thickThin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619C70-D9CB-4945-ABAB-5E047141E37D}">
      <dsp:nvSpPr>
        <dsp:cNvPr id="0" name=""/>
        <dsp:cNvSpPr/>
      </dsp:nvSpPr>
      <dsp:spPr>
        <a:xfrm>
          <a:off x="1371601" y="890632"/>
          <a:ext cx="1350736" cy="557169"/>
        </a:xfrm>
        <a:custGeom>
          <a:avLst/>
          <a:gdLst/>
          <a:ahLst/>
          <a:cxnLst/>
          <a:rect l="0" t="0" r="0" b="0"/>
          <a:pathLst>
            <a:path>
              <a:moveTo>
                <a:pt x="1350736" y="0"/>
              </a:moveTo>
              <a:lnTo>
                <a:pt x="1350736" y="370203"/>
              </a:lnTo>
              <a:lnTo>
                <a:pt x="0" y="370203"/>
              </a:lnTo>
              <a:lnTo>
                <a:pt x="0" y="557169"/>
              </a:lnTo>
            </a:path>
          </a:pathLst>
        </a:custGeom>
        <a:noFill/>
        <a:ln w="55000" cap="flat" cmpd="thickThin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B8F0A8-2766-4220-866F-292CBFB6B441}">
      <dsp:nvSpPr>
        <dsp:cNvPr id="0" name=""/>
        <dsp:cNvSpPr/>
      </dsp:nvSpPr>
      <dsp:spPr>
        <a:xfrm>
          <a:off x="1832020" y="314"/>
          <a:ext cx="1780635" cy="890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1832020" y="314"/>
        <a:ext cx="1780635" cy="890317"/>
      </dsp:txXfrm>
    </dsp:sp>
    <dsp:sp modelId="{8B0C81A1-3E45-48B3-9E07-63B6E398FA22}">
      <dsp:nvSpPr>
        <dsp:cNvPr id="0" name=""/>
        <dsp:cNvSpPr/>
      </dsp:nvSpPr>
      <dsp:spPr>
        <a:xfrm>
          <a:off x="104172" y="1447802"/>
          <a:ext cx="2534859" cy="890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arithmetic operators</a:t>
          </a:r>
          <a:endParaRPr lang="ar-KW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kern="1200" dirty="0" smtClean="0"/>
            <a:t>عمليات حسابية</a:t>
          </a:r>
          <a:endParaRPr lang="en-US" sz="1600" kern="1200" dirty="0"/>
        </a:p>
      </dsp:txBody>
      <dsp:txXfrm>
        <a:off x="104172" y="1447802"/>
        <a:ext cx="2534859" cy="890317"/>
      </dsp:txXfrm>
    </dsp:sp>
    <dsp:sp modelId="{CD2289BC-CB50-43C6-BBE9-E1DDF38D5E17}">
      <dsp:nvSpPr>
        <dsp:cNvPr id="0" name=""/>
        <dsp:cNvSpPr/>
      </dsp:nvSpPr>
      <dsp:spPr>
        <a:xfrm>
          <a:off x="5402488" y="1371599"/>
          <a:ext cx="1780635" cy="890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operands</a:t>
          </a:r>
          <a:endParaRPr lang="ar-KW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kern="1200" dirty="0" smtClean="0"/>
            <a:t>المعاملات</a:t>
          </a:r>
          <a:endParaRPr lang="en-US" sz="1600" kern="1200" dirty="0"/>
        </a:p>
      </dsp:txBody>
      <dsp:txXfrm>
        <a:off x="5402488" y="1371599"/>
        <a:ext cx="1780635" cy="890317"/>
      </dsp:txXfrm>
    </dsp:sp>
    <dsp:sp modelId="{34720ED7-99C5-43BF-A816-AA79F2DB9074}">
      <dsp:nvSpPr>
        <dsp:cNvPr id="0" name=""/>
        <dsp:cNvSpPr/>
      </dsp:nvSpPr>
      <dsp:spPr>
        <a:xfrm>
          <a:off x="3421282" y="2590800"/>
          <a:ext cx="1780635" cy="890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Constants</a:t>
          </a:r>
          <a:endParaRPr lang="ar-KW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kern="1200" dirty="0" smtClean="0"/>
            <a:t>ثوابت</a:t>
          </a:r>
          <a:endParaRPr lang="en-US" sz="1600" kern="1200" dirty="0"/>
        </a:p>
      </dsp:txBody>
      <dsp:txXfrm>
        <a:off x="3421282" y="2590800"/>
        <a:ext cx="1780635" cy="890317"/>
      </dsp:txXfrm>
    </dsp:sp>
    <dsp:sp modelId="{C201CAE6-5102-43B7-936C-7A6C034A5D18}">
      <dsp:nvSpPr>
        <dsp:cNvPr id="0" name=""/>
        <dsp:cNvSpPr/>
      </dsp:nvSpPr>
      <dsp:spPr>
        <a:xfrm>
          <a:off x="6240687" y="2819398"/>
          <a:ext cx="1323421" cy="732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Variables</a:t>
          </a:r>
          <a:endParaRPr lang="ar-KW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kern="1200" dirty="0" smtClean="0"/>
            <a:t>متغيرات</a:t>
          </a:r>
          <a:endParaRPr lang="en-US" sz="1600" kern="1200" dirty="0"/>
        </a:p>
      </dsp:txBody>
      <dsp:txXfrm>
        <a:off x="6240687" y="2819398"/>
        <a:ext cx="1323421" cy="732580"/>
      </dsp:txXfrm>
    </dsp:sp>
    <dsp:sp modelId="{212CDBF3-49A0-44F6-B2D2-3DF870C4E141}">
      <dsp:nvSpPr>
        <dsp:cNvPr id="0" name=""/>
        <dsp:cNvSpPr/>
      </dsp:nvSpPr>
      <dsp:spPr>
        <a:xfrm>
          <a:off x="1858392" y="0"/>
          <a:ext cx="3865385" cy="8903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Arithmetic</a:t>
          </a:r>
          <a:r>
            <a:rPr lang="ar-KW" sz="1600" kern="1200" dirty="0" smtClean="0"/>
            <a:t> </a:t>
          </a:r>
          <a:r>
            <a:rPr lang="en-US" sz="1600" kern="1200" dirty="0" smtClean="0"/>
            <a:t>expression</a:t>
          </a:r>
          <a:endParaRPr lang="ar-KW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KW" sz="1600" kern="1200" dirty="0" smtClean="0"/>
            <a:t>التعبير الحسابي</a:t>
          </a:r>
          <a:endParaRPr lang="en-US" sz="1600" kern="1200" dirty="0"/>
        </a:p>
      </dsp:txBody>
      <dsp:txXfrm>
        <a:off x="1858392" y="0"/>
        <a:ext cx="3865385" cy="89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B8946-4773-426E-8F2D-B5299270FDC1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F0397-51EA-44C6-8276-EDF37CE92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322F2-2048-42FB-8D3D-E97AE500329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F87B-083A-45B5-8260-45DA8A3792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8DF87B-083A-45B5-8260-45DA8A3792C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83061B-B8D0-4CD5-9AE1-74BC0E739D83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EF3373-8E4A-4DF0-AADA-9315CE3182BF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AD959A-E882-42D5-8A03-BDEFD0327D17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DF44F2-A9CF-48CD-948F-9C7D763B55B7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87582A-2C56-4992-A3D1-3273A1D0CEC8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0CBA5-CE44-4AF6-A9A5-90C3A3E86FEB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9E06C3-086A-4AB7-88FB-AF59A1D7489C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35A72-2B8C-4498-9E3E-8334A7D09BA8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36CC2-D4D1-4936-BB1E-71E0D7F1102E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4BF4D9-26C2-4EEB-8514-62B55E616580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DB62E3-EAF5-4125-A6EB-98AB44095513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B72887-6BE8-4D6B-8A41-390E83D21B74}" type="datetime1">
              <a:rPr lang="en-US" smtClean="0"/>
              <a:pPr/>
              <a:t>10/3/2017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EA4414-4B74-46A4-B576-59E6750F4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6096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Comments are used to do the following:</a:t>
            </a:r>
            <a:r>
              <a:rPr lang="ar-KW" sz="2000" dirty="0" smtClean="0"/>
              <a:t>تستخدم التعليقات </a:t>
            </a:r>
            <a:r>
              <a:rPr lang="ar-KW" sz="2000" dirty="0" err="1" smtClean="0"/>
              <a:t>لـ:</a:t>
            </a:r>
            <a:endParaRPr lang="ar-KW" sz="2000" dirty="0" smtClean="0"/>
          </a:p>
          <a:p>
            <a:pPr>
              <a:buNone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 Identify the authors of the program.</a:t>
            </a:r>
            <a:r>
              <a:rPr lang="ar-KW" sz="2000" dirty="0" smtClean="0"/>
              <a:t> التعريف بصائغ البرنامج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 Date when the program written or modified.</a:t>
            </a:r>
            <a:r>
              <a:rPr lang="ar-KW" sz="2000" dirty="0" smtClean="0"/>
              <a:t> تاريخ كتابة البرنامج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 Brief explanation of the program.</a:t>
            </a:r>
            <a:r>
              <a:rPr lang="ar-KW" sz="2000" dirty="0" smtClean="0"/>
              <a:t> شرح مختصر للبرنامج</a:t>
            </a:r>
          </a:p>
          <a:p>
            <a:pPr marL="457200" lvl="0" indent="-457200">
              <a:buFont typeface="+mj-lt"/>
              <a:buAutoNum type="arabicPeriod"/>
            </a:pPr>
            <a:endParaRPr lang="ar-KW" sz="2000" dirty="0" smtClean="0"/>
          </a:p>
          <a:p>
            <a:pPr marL="457200" lvl="0" indent="-457200">
              <a:buNone/>
            </a:pPr>
            <a:r>
              <a:rPr lang="ar-KW" sz="2000" dirty="0" smtClean="0">
                <a:latin typeface="+mj-lt"/>
                <a:ea typeface="+mj-ea"/>
                <a:cs typeface="+mj-cs"/>
              </a:rPr>
              <a:t>  </a:t>
            </a:r>
          </a:p>
          <a:p>
            <a:pPr marL="457200" indent="-457200">
              <a:buNone/>
            </a:pPr>
            <a:r>
              <a:rPr lang="en-US" sz="2000" dirty="0" smtClean="0">
                <a:latin typeface="+mj-lt"/>
                <a:ea typeface="+mj-ea"/>
                <a:cs typeface="+mj-cs"/>
              </a:rPr>
              <a:t> There are two types of comments:</a:t>
            </a:r>
            <a:r>
              <a:rPr lang="ar-KW" sz="2000" dirty="0" smtClean="0"/>
              <a:t>هناك نوعان من </a:t>
            </a:r>
            <a:r>
              <a:rPr lang="ar-KW" sz="2000" dirty="0" err="1" smtClean="0"/>
              <a:t>التعليقات:</a:t>
            </a:r>
            <a:endParaRPr lang="ar-KW" sz="2000" dirty="0" smtClean="0"/>
          </a:p>
          <a:p>
            <a:pPr marL="457200" indent="-457200">
              <a:buNone/>
            </a:pPr>
            <a:endParaRPr lang="ar-KW" sz="2000" dirty="0" smtClean="0">
              <a:latin typeface="+mj-lt"/>
              <a:ea typeface="+mj-ea"/>
              <a:cs typeface="+mj-cs"/>
            </a:endParaRPr>
          </a:p>
          <a:p>
            <a:pPr marL="457200" indent="-457200">
              <a:buNone/>
            </a:pPr>
            <a:r>
              <a:rPr lang="ar-KW" sz="2000" dirty="0" smtClean="0">
                <a:latin typeface="+mj-lt"/>
                <a:ea typeface="+mj-ea"/>
                <a:cs typeface="+mj-cs"/>
              </a:rPr>
              <a:t>    </a:t>
            </a:r>
            <a:r>
              <a:rPr lang="en-US" sz="2000" dirty="0" smtClean="0"/>
              <a:t>1- Single Line Comment:</a:t>
            </a:r>
            <a:r>
              <a:rPr lang="ar-KW" sz="2000" dirty="0" smtClean="0"/>
              <a:t>تعليق السطر الواحد </a:t>
            </a:r>
          </a:p>
          <a:p>
            <a:pPr marL="457200" indent="-457200">
              <a:buNone/>
            </a:pPr>
            <a:r>
              <a:rPr lang="ar-KW" sz="2000" dirty="0" smtClean="0">
                <a:solidFill>
                  <a:srgbClr val="FF0000"/>
                </a:solidFill>
              </a:rPr>
              <a:t>          </a:t>
            </a:r>
            <a:r>
              <a:rPr lang="en-US" sz="2000" dirty="0" smtClean="0">
                <a:solidFill>
                  <a:srgbClr val="FF0000"/>
                </a:solidFill>
              </a:rPr>
              <a:t>Begins with</a:t>
            </a:r>
            <a:r>
              <a:rPr lang="ar-KW" sz="2000" dirty="0" smtClean="0">
                <a:solidFill>
                  <a:srgbClr val="FF0000"/>
                </a:solidFill>
              </a:rPr>
              <a:t>   </a:t>
            </a:r>
            <a:r>
              <a:rPr lang="en-US" sz="2000" dirty="0" smtClean="0">
                <a:solidFill>
                  <a:srgbClr val="FF0000"/>
                </a:solidFill>
              </a:rPr>
              <a:t> //</a:t>
            </a:r>
            <a:r>
              <a:rPr lang="ar-KW" sz="2000" dirty="0" smtClean="0"/>
              <a:t> يبدأ </a:t>
            </a:r>
            <a:r>
              <a:rPr lang="ar-KW" sz="2000" dirty="0" err="1" smtClean="0"/>
              <a:t>بـ</a:t>
            </a:r>
            <a:r>
              <a:rPr lang="ar-KW" sz="2000" dirty="0" smtClean="0"/>
              <a:t>           </a:t>
            </a:r>
            <a:endParaRPr lang="ar-KW" sz="20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ar-KW" sz="2000" dirty="0" smtClean="0">
                <a:solidFill>
                  <a:srgbClr val="FF0000"/>
                </a:solidFill>
              </a:rPr>
              <a:t>    </a:t>
            </a:r>
            <a:r>
              <a:rPr lang="en-US" sz="2000" dirty="0" smtClean="0"/>
              <a:t>2- Multiple-line comment 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  <a:r>
              <a:rPr lang="ar-KW" sz="2000" dirty="0" smtClean="0"/>
              <a:t>تعليق متعدد الأسطر</a:t>
            </a:r>
            <a:endParaRPr lang="ar-KW" sz="2000" dirty="0" smtClean="0">
              <a:solidFill>
                <a:srgbClr val="FF0000"/>
              </a:solidFill>
            </a:endParaRPr>
          </a:p>
          <a:p>
            <a:pPr marL="457200" indent="-457200">
              <a:buNone/>
            </a:pPr>
            <a:r>
              <a:rPr lang="ar-KW" sz="2000" dirty="0" smtClean="0">
                <a:solidFill>
                  <a:srgbClr val="FF0000"/>
                </a:solidFill>
              </a:rPr>
              <a:t>              </a:t>
            </a:r>
            <a:r>
              <a:rPr lang="en-US" sz="2000" dirty="0" smtClean="0">
                <a:solidFill>
                  <a:srgbClr val="FF0000"/>
                </a:solidFill>
              </a:rPr>
              <a:t>  Enclosed Between </a:t>
            </a:r>
            <a:r>
              <a:rPr lang="ar-KW" sz="2000" dirty="0" smtClean="0">
                <a:solidFill>
                  <a:srgbClr val="FF0000"/>
                </a:solidFill>
              </a:rPr>
              <a:t>       </a:t>
            </a:r>
            <a:r>
              <a:rPr lang="en-US" sz="2000" dirty="0" smtClean="0">
                <a:solidFill>
                  <a:srgbClr val="FF0000"/>
                </a:solidFill>
              </a:rPr>
              <a:t>/*</a:t>
            </a:r>
            <a:r>
              <a:rPr lang="ar-KW" sz="2000" dirty="0" smtClean="0">
                <a:solidFill>
                  <a:srgbClr val="FF0000"/>
                </a:solidFill>
              </a:rPr>
              <a:t> </a:t>
            </a:r>
            <a:r>
              <a:rPr lang="ar-KW" sz="2000" dirty="0" err="1" smtClean="0">
                <a:solidFill>
                  <a:srgbClr val="FF0000"/>
                </a:solidFill>
              </a:rPr>
              <a:t>.............</a:t>
            </a:r>
            <a:r>
              <a:rPr lang="en-US" sz="2000" dirty="0" smtClean="0">
                <a:solidFill>
                  <a:srgbClr val="FF0000"/>
                </a:solidFill>
              </a:rPr>
              <a:t> */</a:t>
            </a:r>
            <a:r>
              <a:rPr lang="ar-KW" sz="2000" dirty="0" smtClean="0"/>
              <a:t> محصور بين  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457200" indent="-457200" algn="r" rtl="1">
              <a:buNone/>
            </a:pPr>
            <a:endParaRPr lang="ar-KW" sz="2000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90600" y="0"/>
            <a:ext cx="6172200" cy="609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sz="3600" i="1" dirty="0" smtClean="0"/>
              <a:t/>
            </a:r>
            <a:br>
              <a:rPr lang="en-US" sz="3600" i="1" dirty="0" smtClean="0"/>
            </a:br>
            <a:r>
              <a:rPr lang="en-US" sz="3600" i="1" dirty="0" smtClean="0"/>
              <a:t>Comments </a:t>
            </a:r>
            <a:r>
              <a:rPr lang="ar-KW" sz="3600" i="1" dirty="0" smtClean="0"/>
              <a:t>التعليقات</a:t>
            </a:r>
            <a:r>
              <a:rPr lang="en-US" sz="3600" i="1" dirty="0" smtClean="0"/>
              <a:t>          </a:t>
            </a:r>
            <a:br>
              <a:rPr lang="en-US" sz="3600" i="1" dirty="0" smtClean="0"/>
            </a:br>
            <a:r>
              <a:rPr lang="en-US" sz="3600" i="1" dirty="0" smtClean="0"/>
              <a:t/>
            </a:r>
            <a:br>
              <a:rPr lang="en-US" sz="3600" i="1" dirty="0" smtClean="0"/>
            </a:br>
            <a:endParaRPr lang="en-US" sz="36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6324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A data type that deals with decimal numbers.</a:t>
            </a:r>
            <a:endParaRPr lang="ar-KW" sz="2000" dirty="0" smtClean="0"/>
          </a:p>
          <a:p>
            <a:r>
              <a:rPr lang="ar-KW" sz="2000" dirty="0" smtClean="0"/>
              <a:t>نوع من البيانات تتعامل مع الأرقام العشرية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   For example:</a:t>
            </a:r>
          </a:p>
          <a:p>
            <a:pPr>
              <a:buNone/>
            </a:pPr>
            <a:r>
              <a:rPr lang="en-US" sz="2000" dirty="0" smtClean="0"/>
              <a:t>   43872918 = 4.3872918 * 10</a:t>
            </a:r>
            <a:r>
              <a:rPr lang="en-US" sz="2000" baseline="30000" dirty="0" smtClean="0"/>
              <a:t>7</a:t>
            </a:r>
            <a:r>
              <a:rPr lang="ar-KW" sz="2000" dirty="0" smtClean="0"/>
              <a:t>    </a:t>
            </a:r>
            <a:r>
              <a:rPr lang="en-US" sz="2000" dirty="0" smtClean="0"/>
              <a:t>,</a:t>
            </a:r>
            <a:r>
              <a:rPr lang="ar-KW" sz="2000" dirty="0" smtClean="0"/>
              <a:t>     </a:t>
            </a:r>
            <a:r>
              <a:rPr lang="en-US" sz="2000" dirty="0" smtClean="0"/>
              <a:t>0.0000265 = 2.65 * 10</a:t>
            </a:r>
            <a:r>
              <a:rPr lang="en-US" sz="2000" baseline="30000" dirty="0" smtClean="0"/>
              <a:t>-5</a:t>
            </a:r>
            <a:endParaRPr lang="en-US" sz="2000" dirty="0" smtClean="0"/>
          </a:p>
          <a:p>
            <a:endParaRPr lang="en-US" sz="2000" baseline="30000" dirty="0" smtClean="0"/>
          </a:p>
          <a:p>
            <a:r>
              <a:rPr lang="en-US" sz="2000" dirty="0" smtClean="0"/>
              <a:t>To represent decimal numbers, Java uses  two forms,  float and double. </a:t>
            </a:r>
          </a:p>
          <a:p>
            <a:pPr algn="r" rtl="1">
              <a:buNone/>
            </a:pPr>
            <a:r>
              <a:rPr lang="ar-KW" sz="2000" dirty="0" smtClean="0"/>
              <a:t>تمثل الاعداد العشرية في جافا باستخدام  صيغتين </a:t>
            </a:r>
            <a:r>
              <a:rPr lang="en-US" sz="2000" dirty="0" smtClean="0"/>
              <a:t> double  </a:t>
            </a:r>
            <a:r>
              <a:rPr lang="ar-KW" sz="2000" dirty="0" smtClean="0"/>
              <a:t>و </a:t>
            </a:r>
            <a:r>
              <a:rPr lang="en-US" sz="2000" dirty="0" smtClean="0"/>
              <a:t>Float</a:t>
            </a:r>
            <a:r>
              <a:rPr lang="ar-KW" sz="2000" dirty="0" smtClean="0"/>
              <a:t>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The formats are the same, but float uses 32 bits to represent numbers where double uses 64 bit to represent bigger number.</a:t>
            </a:r>
            <a:endParaRPr lang="ar-KW" sz="2000" dirty="0" smtClean="0"/>
          </a:p>
          <a:p>
            <a:pPr algn="r" rtl="1"/>
            <a:r>
              <a:rPr lang="ar-KW" sz="2000" dirty="0" smtClean="0"/>
              <a:t>الصيغتان متشابهتان ولكن يكمن الاختلاف بينهما بعدد البت، حيث يستخدم </a:t>
            </a:r>
            <a:r>
              <a:rPr lang="en-US" sz="2000" dirty="0" smtClean="0"/>
              <a:t>Float</a:t>
            </a:r>
            <a:r>
              <a:rPr lang="ar-KW" sz="2000" dirty="0" smtClean="0"/>
              <a:t> 32 بت لتمثيل الأرقام بينما يستخدم </a:t>
            </a:r>
            <a:r>
              <a:rPr lang="en-US" sz="2000" dirty="0" smtClean="0"/>
              <a:t>double</a:t>
            </a:r>
            <a:r>
              <a:rPr lang="ar-KW" sz="2000" dirty="0" smtClean="0"/>
              <a:t> 64 بت لتمثيل أرقام أكبر.</a:t>
            </a:r>
          </a:p>
          <a:p>
            <a:pPr algn="r" rtl="1">
              <a:buNone/>
            </a:pPr>
            <a:r>
              <a:rPr lang="en-US" sz="2000" dirty="0" smtClean="0"/>
              <a:t>                       </a:t>
            </a:r>
            <a:r>
              <a:rPr lang="ar-KW" sz="2000" dirty="0" smtClean="0"/>
              <a:t> </a:t>
            </a:r>
            <a:endParaRPr lang="en-US" sz="2000" dirty="0" smtClean="0"/>
          </a:p>
        </p:txBody>
      </p:sp>
      <p:sp>
        <p:nvSpPr>
          <p:cNvPr id="4" name="مستطيل 3"/>
          <p:cNvSpPr/>
          <p:nvPr/>
        </p:nvSpPr>
        <p:spPr>
          <a:xfrm>
            <a:off x="2971800" y="0"/>
            <a:ext cx="4222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Floating-point</a:t>
            </a:r>
            <a:r>
              <a:rPr lang="ar-KW" sz="2800" b="1" dirty="0" smtClean="0"/>
              <a:t> الأرقام العشرية </a:t>
            </a:r>
            <a:endParaRPr lang="en-US" sz="2800" dirty="0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1752600" y="5334000"/>
          <a:ext cx="5943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971800"/>
              </a:tblGrid>
              <a:tr h="32419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Decimal Number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Java representation</a:t>
                      </a:r>
                      <a:endParaRPr lang="ar-KW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ar-KW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( Float/ Double)</a:t>
                      </a:r>
                    </a:p>
                  </a:txBody>
                  <a:tcPr/>
                </a:tc>
              </a:tr>
              <a:tr h="32419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75.924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7.592400E1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220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0.0000453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4.530000E-5</a:t>
                      </a:r>
                      <a:endParaRPr lang="ar-KW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287963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ar-KW" sz="2000" dirty="0" smtClean="0"/>
              <a:t> </a:t>
            </a:r>
            <a:r>
              <a:rPr lang="en-US" sz="2000" dirty="0" smtClean="0"/>
              <a:t> This data type is manipulated by logical (Boolean) expression.</a:t>
            </a:r>
          </a:p>
          <a:p>
            <a:pPr algn="r" rtl="1"/>
            <a:r>
              <a:rPr lang="ar-KW" sz="2000" dirty="0" smtClean="0"/>
              <a:t>هي بيانات تستخدم فقط في العبارات المنطقية.</a:t>
            </a:r>
          </a:p>
          <a:p>
            <a:endParaRPr lang="en-US" sz="2000" dirty="0" smtClean="0"/>
          </a:p>
          <a:p>
            <a:r>
              <a:rPr lang="en-US" sz="2000" dirty="0" smtClean="0"/>
              <a:t>Logical (Boolean) expression: An expression that evaluates to true or false.</a:t>
            </a:r>
          </a:p>
          <a:p>
            <a:pPr algn="r" rtl="1"/>
            <a:r>
              <a:rPr lang="ar-KW" sz="2000" dirty="0" smtClean="0"/>
              <a:t>العبارات المنطقية هي التي لها قيمتين فقط  إما </a:t>
            </a:r>
            <a:r>
              <a:rPr lang="en-US" sz="2000" dirty="0" smtClean="0"/>
              <a:t>true </a:t>
            </a:r>
            <a:r>
              <a:rPr lang="ar-KW" sz="2000" dirty="0" smtClean="0"/>
              <a:t>صحيحة أو خاطئة </a:t>
            </a:r>
            <a:r>
              <a:rPr lang="en-US" sz="2000" dirty="0" smtClean="0"/>
              <a:t>false</a:t>
            </a:r>
            <a:r>
              <a:rPr lang="ar-KW" sz="2000" dirty="0" err="1" smtClean="0"/>
              <a:t>.</a:t>
            </a:r>
            <a:endParaRPr lang="ar-KW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Expression               Meaning                              Value</a:t>
            </a:r>
          </a:p>
          <a:p>
            <a:r>
              <a:rPr lang="en-US" sz="2000" dirty="0" smtClean="0"/>
              <a:t>8 &lt; 15                 is  8 is less than 15</a:t>
            </a:r>
            <a:r>
              <a:rPr lang="ar-KW" sz="2000" dirty="0" smtClean="0"/>
              <a:t>                     </a:t>
            </a:r>
            <a:r>
              <a:rPr lang="en-US" sz="2000" dirty="0" smtClean="0"/>
              <a:t>true</a:t>
            </a:r>
            <a:endParaRPr lang="ar-KW" sz="2000" dirty="0" smtClean="0"/>
          </a:p>
          <a:p>
            <a:pPr algn="ctr">
              <a:buNone/>
            </a:pPr>
            <a:r>
              <a:rPr lang="ar-KW" sz="2000" dirty="0" smtClean="0"/>
              <a:t>      هل 8 أقل من 15</a:t>
            </a:r>
            <a:endParaRPr lang="en-US" sz="2000" dirty="0" smtClean="0"/>
          </a:p>
          <a:p>
            <a:r>
              <a:rPr lang="en-US" sz="2000" dirty="0" smtClean="0"/>
              <a:t> 6 != 6                is 6 is not equal to 6</a:t>
            </a:r>
            <a:r>
              <a:rPr lang="ar-KW" sz="2000" dirty="0" smtClean="0"/>
              <a:t>                    </a:t>
            </a:r>
            <a:r>
              <a:rPr lang="en-US" sz="2000" dirty="0" smtClean="0"/>
              <a:t>false</a:t>
            </a:r>
            <a:endParaRPr lang="ar-KW" sz="2000" dirty="0" smtClean="0"/>
          </a:p>
          <a:p>
            <a:pPr algn="ctr">
              <a:buNone/>
            </a:pPr>
            <a:r>
              <a:rPr lang="ar-KW" sz="2000" dirty="0" smtClean="0"/>
              <a:t>          هل 6 </a:t>
            </a:r>
            <a:r>
              <a:rPr lang="ar-KW" sz="2000" dirty="0" err="1" smtClean="0"/>
              <a:t>لاتساوي</a:t>
            </a:r>
            <a:r>
              <a:rPr lang="ar-KW" sz="2000" dirty="0" smtClean="0"/>
              <a:t>  6</a:t>
            </a:r>
            <a:endParaRPr lang="en-US" sz="2000" dirty="0" smtClean="0"/>
          </a:p>
          <a:p>
            <a:r>
              <a:rPr lang="en-US" sz="2000" dirty="0" smtClean="0"/>
              <a:t> 2.5 &gt; 5.8        is 2.5 is greater than 5.8               false</a:t>
            </a:r>
            <a:endParaRPr lang="ar-KW" sz="2000" dirty="0" smtClean="0"/>
          </a:p>
          <a:p>
            <a:pPr algn="ctr" rtl="1">
              <a:buNone/>
            </a:pPr>
            <a:r>
              <a:rPr lang="en-US" sz="2000" dirty="0" smtClean="0"/>
              <a:t>        </a:t>
            </a:r>
            <a:r>
              <a:rPr lang="ar-KW" sz="2000" dirty="0" smtClean="0"/>
              <a:t>هل 2</a:t>
            </a:r>
            <a:r>
              <a:rPr lang="en-US" sz="2000" dirty="0" smtClean="0"/>
              <a:t>.</a:t>
            </a:r>
            <a:r>
              <a:rPr lang="ar-KW" sz="2000" dirty="0" smtClean="0"/>
              <a:t>5 أكبر من </a:t>
            </a:r>
            <a:r>
              <a:rPr lang="en-US" sz="2000" dirty="0" smtClean="0"/>
              <a:t>5.8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60198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KW" sz="3200" b="1" dirty="0" smtClean="0"/>
              <a:t/>
            </a:r>
            <a:br>
              <a:rPr lang="ar-KW" sz="3200" b="1" dirty="0" smtClean="0"/>
            </a:br>
            <a:r>
              <a:rPr lang="en-US" sz="3200" dirty="0" smtClean="0"/>
              <a:t>Boolean</a:t>
            </a:r>
            <a:r>
              <a:rPr lang="ar-KW" sz="3200" dirty="0" smtClean="0"/>
              <a:t>ال</a:t>
            </a:r>
            <a:r>
              <a:rPr lang="ar-KW" sz="3200" b="1" dirty="0" smtClean="0"/>
              <a:t>بيانات المنطقية الثنائية 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Java has five arithmetic operators:</a:t>
            </a:r>
            <a:r>
              <a:rPr lang="ar-KW" sz="2400" dirty="0" smtClean="0"/>
              <a:t>       لجافا 5 عمليات حسابية  </a:t>
            </a:r>
          </a:p>
          <a:p>
            <a:pPr>
              <a:buNone/>
            </a:pPr>
            <a:r>
              <a:rPr lang="ar-KW" sz="2400" dirty="0" smtClean="0"/>
              <a:t> </a:t>
            </a:r>
          </a:p>
          <a:p>
            <a:pPr>
              <a:buNone/>
            </a:pPr>
            <a:r>
              <a:rPr lang="ar-KW" sz="2400" dirty="0" smtClean="0"/>
              <a:t>    </a:t>
            </a:r>
            <a:r>
              <a:rPr lang="en-US" sz="2400" dirty="0" smtClean="0"/>
              <a:t>+    Addition</a:t>
            </a:r>
            <a:r>
              <a:rPr lang="ar-KW" sz="2400" dirty="0" smtClean="0"/>
              <a:t>  جمع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–     Subtraction (negation)</a:t>
            </a:r>
            <a:r>
              <a:rPr lang="ar-KW" sz="2400" dirty="0" smtClean="0"/>
              <a:t> طرح 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*    Multiplication</a:t>
            </a:r>
            <a:r>
              <a:rPr lang="ar-KW" sz="2400" dirty="0" smtClean="0"/>
              <a:t>   ضرب  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/      Division</a:t>
            </a:r>
            <a:r>
              <a:rPr lang="ar-KW" sz="2400" dirty="0" smtClean="0"/>
              <a:t>   قسمة 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%    Mod (modulus or remainder)</a:t>
            </a:r>
            <a:r>
              <a:rPr lang="ar-KW" sz="2400" dirty="0" smtClean="0"/>
              <a:t> الباقي من القسمة  </a:t>
            </a:r>
            <a:endParaRPr lang="en-US" sz="2400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6248400" cy="762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latin typeface="Arial"/>
              </a:rPr>
              <a:t/>
            </a:r>
            <a:br>
              <a:rPr lang="en-US" sz="2800" b="1" dirty="0" smtClean="0">
                <a:latin typeface="Arial"/>
              </a:rPr>
            </a:br>
            <a:r>
              <a:rPr lang="en-US" sz="2800" b="1" dirty="0" smtClean="0">
                <a:latin typeface="Arial"/>
              </a:rPr>
              <a:t>Arithmetic Expression</a:t>
            </a:r>
            <a:r>
              <a:rPr lang="ar-KW" sz="2800" dirty="0" smtClean="0">
                <a:latin typeface="Arial"/>
              </a:rPr>
              <a:t>التعبير الحسابي </a:t>
            </a:r>
            <a:r>
              <a:rPr lang="ar-KW" sz="2800" b="1" dirty="0" smtClean="0">
                <a:latin typeface="Arial"/>
              </a:rPr>
              <a:t/>
            </a:r>
            <a:br>
              <a:rPr lang="ar-KW" sz="2800" b="1" dirty="0" smtClean="0">
                <a:latin typeface="Arial"/>
              </a:rPr>
            </a:b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685800" y="1905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مربع نص 7"/>
          <p:cNvSpPr txBox="1"/>
          <p:nvPr/>
        </p:nvSpPr>
        <p:spPr>
          <a:xfrm>
            <a:off x="304800" y="228600"/>
            <a:ext cx="8839200" cy="954107"/>
          </a:xfrm>
          <a:prstGeom prst="rect">
            <a:avLst/>
          </a:prstGeo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Basic Elements of Arithmetic expression </a:t>
            </a:r>
            <a:endParaRPr lang="ar-KW" sz="2800" dirty="0" smtClean="0"/>
          </a:p>
          <a:p>
            <a:pPr algn="ctr"/>
            <a:r>
              <a:rPr lang="ar-KW" sz="2800" dirty="0" smtClean="0"/>
              <a:t> العناصر الأساسية للتعبير الحسابي </a:t>
            </a:r>
            <a:r>
              <a:rPr lang="en-US" sz="2800" dirty="0" smtClean="0"/>
              <a:t>   </a:t>
            </a:r>
            <a:endParaRPr lang="en-US" sz="2800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33400" y="762000"/>
            <a:ext cx="8229600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8 – 7:       arithmetic expression</a:t>
            </a:r>
            <a:r>
              <a:rPr lang="ar-KW" sz="2400" dirty="0" smtClean="0"/>
              <a:t>   تعبير رياضي   </a:t>
            </a:r>
            <a:endParaRPr lang="en-US" sz="2400" dirty="0" smtClean="0"/>
          </a:p>
          <a:p>
            <a:r>
              <a:rPr lang="en-US" sz="2400" dirty="0" smtClean="0"/>
              <a:t>    -   : </a:t>
            </a:r>
            <a:r>
              <a:rPr lang="ar-KW" sz="2400" dirty="0" smtClean="0"/>
              <a:t> </a:t>
            </a:r>
            <a:r>
              <a:rPr lang="en-US" sz="2400" dirty="0" smtClean="0"/>
              <a:t>  </a:t>
            </a:r>
            <a:r>
              <a:rPr lang="ar-KW" sz="2400" dirty="0" smtClean="0"/>
              <a:t>   </a:t>
            </a:r>
            <a:r>
              <a:rPr lang="en-US" sz="2400" dirty="0" smtClean="0"/>
              <a:t>arithmetic operator</a:t>
            </a:r>
            <a:r>
              <a:rPr lang="ar-KW" sz="2400" dirty="0" smtClean="0"/>
              <a:t>      عملية حسابية </a:t>
            </a:r>
            <a:endParaRPr lang="en-US" sz="2400" dirty="0" smtClean="0"/>
          </a:p>
          <a:p>
            <a:r>
              <a:rPr lang="en-US" sz="2400" dirty="0" smtClean="0"/>
              <a:t>8, 7:          Operands (constants)</a:t>
            </a:r>
            <a:r>
              <a:rPr lang="ar-KW" sz="2400" dirty="0" smtClean="0"/>
              <a:t>  المعاملات(الثوابت</a:t>
            </a:r>
            <a:r>
              <a:rPr lang="ar-KW" sz="2400" dirty="0" err="1" smtClean="0"/>
              <a:t>)</a:t>
            </a:r>
            <a:r>
              <a:rPr lang="ar-KW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Non:         Operands (variables)</a:t>
            </a:r>
            <a:r>
              <a:rPr lang="ar-KW" sz="2400" dirty="0" smtClean="0"/>
              <a:t> المعاملات(المتغيرات</a:t>
            </a:r>
            <a:r>
              <a:rPr lang="ar-KW" sz="2400" dirty="0" err="1" smtClean="0"/>
              <a:t>)</a:t>
            </a:r>
            <a:r>
              <a:rPr lang="ar-KW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            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57200" y="3352800"/>
            <a:ext cx="84582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x + 2 * 5 + 6 / y   :    arithmetic expression</a:t>
            </a:r>
            <a:r>
              <a:rPr lang="ar-KW" sz="2400" dirty="0" smtClean="0"/>
              <a:t> تعبير رياضي 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+, *, /    </a:t>
            </a:r>
            <a:r>
              <a:rPr lang="ar-KW" sz="2400" dirty="0" smtClean="0"/>
              <a:t>  </a:t>
            </a:r>
            <a:r>
              <a:rPr lang="en-US" sz="2400" dirty="0" smtClean="0"/>
              <a:t>              :    arithmetic operators</a:t>
            </a:r>
            <a:r>
              <a:rPr lang="ar-KW" sz="2400" dirty="0" smtClean="0"/>
              <a:t>      عملية حسابية</a:t>
            </a:r>
            <a:endParaRPr lang="en-US" sz="2400" dirty="0" smtClean="0"/>
          </a:p>
          <a:p>
            <a:r>
              <a:rPr lang="en-US" sz="2400" dirty="0" smtClean="0"/>
              <a:t>2, 5, 6      :    Operands (constants)</a:t>
            </a:r>
            <a:r>
              <a:rPr lang="ar-KW" sz="2400" dirty="0" smtClean="0"/>
              <a:t>   المعاملات(الثوابت</a:t>
            </a:r>
            <a:r>
              <a:rPr lang="ar-KW" sz="2400" dirty="0" err="1" smtClean="0"/>
              <a:t>)</a:t>
            </a:r>
            <a:r>
              <a:rPr lang="ar-KW" sz="2400" dirty="0" smtClean="0"/>
              <a:t> </a:t>
            </a:r>
          </a:p>
          <a:p>
            <a:r>
              <a:rPr lang="en-US" sz="2400" dirty="0" smtClean="0"/>
              <a:t>x , y          :    Operands (variables)</a:t>
            </a:r>
            <a:r>
              <a:rPr lang="ar-KW" sz="2400" dirty="0" smtClean="0"/>
              <a:t>  المعاملات(المتغيرات</a:t>
            </a:r>
            <a:r>
              <a:rPr lang="ar-KW" sz="2400" dirty="0" err="1" smtClean="0"/>
              <a:t>)</a:t>
            </a:r>
            <a:endParaRPr lang="en-US" sz="2400" dirty="0" smtClean="0"/>
          </a:p>
          <a:p>
            <a:r>
              <a:rPr lang="ar-KW" sz="2400" dirty="0" smtClean="0"/>
              <a:t> </a:t>
            </a:r>
          </a:p>
          <a:p>
            <a:r>
              <a:rPr lang="en-US" sz="2400" dirty="0" smtClean="0"/>
              <a:t>             </a:t>
            </a:r>
            <a:endParaRPr lang="en-US" sz="2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609600" y="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524000"/>
            <a:ext cx="3810000" cy="1295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2 + 5     =   7</a:t>
            </a:r>
          </a:p>
          <a:p>
            <a:pPr algn="ctr">
              <a:buNone/>
            </a:pPr>
            <a:r>
              <a:rPr lang="en-US" dirty="0" smtClean="0"/>
              <a:t>13 + 89  =   102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914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Examples on arithmetic expressions on integers</a:t>
            </a:r>
            <a:r>
              <a:rPr lang="ar-KW" sz="2800" dirty="0" smtClean="0"/>
              <a:t/>
            </a:r>
            <a:br>
              <a:rPr lang="ar-KW" sz="2800" dirty="0" smtClean="0"/>
            </a:br>
            <a:r>
              <a:rPr lang="ar-KW" sz="2800" dirty="0" smtClean="0"/>
              <a:t>أمثلة لتعبيرات رياضية على الأعداد الصحيحة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مستطيل 3"/>
          <p:cNvSpPr/>
          <p:nvPr/>
        </p:nvSpPr>
        <p:spPr>
          <a:xfrm>
            <a:off x="533400" y="3048000"/>
            <a:ext cx="3810000" cy="1447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34 – 20     =    14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45 - 90     =    -45</a:t>
            </a:r>
          </a:p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572000" y="1524000"/>
            <a:ext cx="3810000" cy="1295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5 / 2             =   2   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15 / 4          =    3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41/10          =   4 </a:t>
            </a:r>
          </a:p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648200" y="3048000"/>
            <a:ext cx="3733800" cy="1447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34 % 5         =   4 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62 % 6        = 2</a:t>
            </a:r>
          </a:p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667000" y="4724400"/>
            <a:ext cx="3352800" cy="1295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2 * 7  =    14</a:t>
            </a:r>
          </a:p>
          <a:p>
            <a:pPr algn="ctr"/>
            <a:r>
              <a:rPr lang="en-US" sz="2800" dirty="0" smtClean="0"/>
              <a:t>8* 8  =  64</a:t>
            </a:r>
          </a:p>
          <a:p>
            <a:pPr algn="ctr"/>
            <a:endParaRPr lang="en-US" sz="2800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752600"/>
            <a:ext cx="37338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en-US" sz="2400" dirty="0" smtClean="0"/>
              <a:t>1.0 + 5.0 =6.0</a:t>
            </a:r>
          </a:p>
          <a:p>
            <a:pPr algn="ctr">
              <a:buNone/>
            </a:pPr>
            <a:r>
              <a:rPr lang="en-US" sz="2400" dirty="0" smtClean="0"/>
              <a:t>12.0 + 9.0  =   21.0</a:t>
            </a:r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3716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Examples on arithmetic expressions</a:t>
            </a:r>
            <a:br>
              <a:rPr lang="en-US" sz="2400" dirty="0" smtClean="0"/>
            </a:br>
            <a:r>
              <a:rPr lang="en-US" sz="2400" dirty="0" smtClean="0"/>
              <a:t>  on Floating Point numbers </a:t>
            </a:r>
            <a:r>
              <a:rPr lang="ar-KW" sz="2400" dirty="0" smtClean="0"/>
              <a:t/>
            </a:r>
            <a:br>
              <a:rPr lang="ar-KW" sz="2400" dirty="0" smtClean="0"/>
            </a:br>
            <a:r>
              <a:rPr lang="ar-KW" sz="2400" dirty="0" smtClean="0"/>
              <a:t>أمثلة لتعبيرات رياضية على أعداد عشرية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6" name="مستطيل 5"/>
          <p:cNvSpPr/>
          <p:nvPr/>
        </p:nvSpPr>
        <p:spPr>
          <a:xfrm>
            <a:off x="304800" y="3048000"/>
            <a:ext cx="3886200" cy="11430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30.0 – 22.0     =    8.0</a:t>
            </a:r>
          </a:p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43.0 – 50.0     =    -7.0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648200" y="1752600"/>
            <a:ext cx="3810000" cy="11163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5.0 / 2.0   =   2.5   </a:t>
            </a:r>
          </a:p>
          <a:p>
            <a:pPr algn="ctr">
              <a:buNone/>
            </a:pPr>
            <a:r>
              <a:rPr lang="en-US" sz="2400" dirty="0" smtClean="0"/>
              <a:t>15.0/ 4.0 </a:t>
            </a:r>
            <a:r>
              <a:rPr lang="en-US" sz="2400" dirty="0" smtClean="0">
                <a:solidFill>
                  <a:schemeClr val="tx1"/>
                </a:solidFill>
              </a:rPr>
              <a:t> =   3.75 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438400" y="4572000"/>
            <a:ext cx="3962400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34 % 5         =   4.0 </a:t>
            </a:r>
          </a:p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 62 % 6        = 2.0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4648200" y="3124200"/>
            <a:ext cx="3657600" cy="1066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2.0 * 9.0  =    18.0</a:t>
            </a:r>
          </a:p>
          <a:p>
            <a:pPr algn="ctr"/>
            <a:r>
              <a:rPr lang="en-US" sz="2400" dirty="0" smtClean="0"/>
              <a:t>5.0* 12.0  =  60.0</a:t>
            </a:r>
          </a:p>
          <a:p>
            <a:pPr algn="ctr"/>
            <a:endParaRPr lang="en-US" sz="2400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An </a:t>
            </a:r>
            <a:r>
              <a:rPr lang="en-US" sz="2800" dirty="0"/>
              <a:t>expression that has operands of different data types is called a </a:t>
            </a:r>
            <a:r>
              <a:rPr lang="en-US" sz="2800" b="1" dirty="0"/>
              <a:t>Mixed </a:t>
            </a:r>
            <a:r>
              <a:rPr lang="en-US" sz="2800" b="1" dirty="0" smtClean="0"/>
              <a:t>Expressions.</a:t>
            </a:r>
            <a:endParaRPr lang="ar-KW" sz="2800" b="1" dirty="0" smtClean="0"/>
          </a:p>
          <a:p>
            <a:pPr>
              <a:buNone/>
            </a:pPr>
            <a:r>
              <a:rPr lang="ar-KW" sz="2800" dirty="0" smtClean="0"/>
              <a:t>التعبير الرياضي الذي يحتوي على معاملات من أنواع مختلفة من البيانات يسمى بالتعبير المختلط.</a:t>
            </a:r>
            <a:endParaRPr lang="en-US" sz="2800" dirty="0" smtClean="0"/>
          </a:p>
          <a:p>
            <a:pPr marL="0" indent="0">
              <a:buNone/>
            </a:pPr>
            <a:endParaRPr lang="en-US" sz="2800" b="1" dirty="0" smtClean="0"/>
          </a:p>
          <a:p>
            <a:r>
              <a:rPr lang="en-US" sz="2800" b="1" dirty="0" smtClean="0"/>
              <a:t> </a:t>
            </a:r>
            <a:r>
              <a:rPr lang="en-US" sz="2800" dirty="0" smtClean="0"/>
              <a:t>A mixed </a:t>
            </a:r>
            <a:r>
              <a:rPr lang="en-US" sz="2800" dirty="0"/>
              <a:t>expression contains both integers and </a:t>
            </a:r>
            <a:r>
              <a:rPr lang="en-US" sz="2800" dirty="0" smtClean="0"/>
              <a:t>floating-point </a:t>
            </a:r>
            <a:r>
              <a:rPr lang="en-US" sz="2800" dirty="0"/>
              <a:t>numbers. </a:t>
            </a:r>
            <a:endParaRPr lang="ar-KW" sz="2800" dirty="0" smtClean="0"/>
          </a:p>
          <a:p>
            <a:pPr>
              <a:buNone/>
            </a:pPr>
            <a:r>
              <a:rPr lang="en-US" sz="2800" dirty="0" smtClean="0"/>
              <a:t>  </a:t>
            </a:r>
            <a:r>
              <a:rPr lang="ar-KW" sz="2800" dirty="0" smtClean="0"/>
              <a:t>يحتوي هذا التعبير على أعداد صحيحة وعشرية</a:t>
            </a:r>
          </a:p>
          <a:p>
            <a:pPr>
              <a:buNone/>
            </a:pPr>
            <a:endParaRPr lang="ar-KW" sz="2800" dirty="0" smtClean="0"/>
          </a:p>
          <a:p>
            <a:r>
              <a:rPr lang="en-US" sz="2800" dirty="0" smtClean="0"/>
              <a:t>Examples:</a:t>
            </a:r>
          </a:p>
          <a:p>
            <a:pPr>
              <a:buNone/>
            </a:pPr>
            <a:r>
              <a:rPr lang="en-US" sz="2800" dirty="0" smtClean="0"/>
              <a:t>                  2 </a:t>
            </a:r>
            <a:r>
              <a:rPr lang="en-US" sz="2800" dirty="0"/>
              <a:t>+ </a:t>
            </a:r>
            <a:r>
              <a:rPr lang="en-US" sz="2800" dirty="0" smtClean="0"/>
              <a:t>3.5</a:t>
            </a:r>
          </a:p>
          <a:p>
            <a:pPr>
              <a:buNone/>
            </a:pPr>
            <a:r>
              <a:rPr lang="en-US" sz="2800" dirty="0" smtClean="0"/>
              <a:t>              6 </a:t>
            </a:r>
            <a:r>
              <a:rPr lang="en-US" sz="2800" dirty="0"/>
              <a:t>/ 4 + </a:t>
            </a:r>
            <a:r>
              <a:rPr lang="en-US" sz="2800" dirty="0" smtClean="0"/>
              <a:t>3.9</a:t>
            </a:r>
          </a:p>
          <a:p>
            <a:pPr>
              <a:buNone/>
            </a:pPr>
            <a:r>
              <a:rPr lang="en-US" sz="2800" dirty="0" smtClean="0"/>
              <a:t>           5.4 </a:t>
            </a:r>
            <a:r>
              <a:rPr lang="en-US" sz="2800" dirty="0"/>
              <a:t>* 2 – 13.6 + 18 / 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ar-KW" sz="2800" i="1" dirty="0" smtClean="0"/>
              <a:t/>
            </a:r>
            <a:br>
              <a:rPr lang="ar-KW" sz="2800" i="1" dirty="0" smtClean="0"/>
            </a:br>
            <a:r>
              <a:rPr lang="ar-KW" sz="2800" i="1" dirty="0" smtClean="0"/>
              <a:t/>
            </a:r>
            <a:br>
              <a:rPr lang="ar-KW" sz="2800" i="1" dirty="0" smtClean="0"/>
            </a:br>
            <a:r>
              <a:rPr lang="en-US" sz="2800" i="1" dirty="0" smtClean="0"/>
              <a:t>Mixed Expressions</a:t>
            </a:r>
            <a:r>
              <a:rPr lang="ar-KW" sz="2800" i="1" dirty="0" smtClean="0"/>
              <a:t> تعبيرات مختلطة </a:t>
            </a:r>
            <a:br>
              <a:rPr lang="ar-KW" sz="2800" i="1" dirty="0" smtClean="0"/>
            </a:br>
            <a:r>
              <a:rPr lang="en-US" sz="2800" i="1" dirty="0" smtClean="0"/>
              <a:t/>
            </a:r>
            <a:br>
              <a:rPr lang="en-US" sz="2800" i="1" dirty="0" smtClean="0"/>
            </a:b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1374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343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Examples:</a:t>
            </a:r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  3 </a:t>
            </a:r>
            <a:r>
              <a:rPr lang="en-US" sz="2000" dirty="0"/>
              <a:t>/ 2 + </a:t>
            </a:r>
            <a:r>
              <a:rPr lang="en-US" sz="2000" dirty="0" smtClean="0"/>
              <a:t>5.0=    1 </a:t>
            </a:r>
            <a:r>
              <a:rPr lang="en-US" sz="2000" dirty="0"/>
              <a:t>+ </a:t>
            </a:r>
            <a:r>
              <a:rPr lang="en-US" sz="2000" dirty="0" smtClean="0"/>
              <a:t>5.0 =      1.0 </a:t>
            </a:r>
            <a:r>
              <a:rPr lang="en-US" sz="2000" dirty="0"/>
              <a:t>+ </a:t>
            </a:r>
            <a:r>
              <a:rPr lang="en-US" sz="2000" dirty="0" smtClean="0"/>
              <a:t>5.0  =     6.0</a:t>
            </a:r>
          </a:p>
          <a:p>
            <a:pPr>
              <a:buFont typeface="Wingdings" pitchFamily="2" charset="2"/>
              <a:buChar char="Ø"/>
            </a:pPr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/>
              <a:t>15.6 / 2 + </a:t>
            </a:r>
            <a:r>
              <a:rPr lang="en-US" sz="2000" dirty="0" smtClean="0"/>
              <a:t>5 =       15.6 </a:t>
            </a:r>
            <a:r>
              <a:rPr lang="en-US" sz="2000" dirty="0"/>
              <a:t>/ </a:t>
            </a:r>
            <a:r>
              <a:rPr lang="en-US" sz="2000" dirty="0" smtClean="0"/>
              <a:t>2.0 + 5  =    7.8 </a:t>
            </a:r>
            <a:r>
              <a:rPr lang="en-US" sz="2000" dirty="0"/>
              <a:t>+ 5 </a:t>
            </a:r>
            <a:r>
              <a:rPr lang="en-US" sz="2000" dirty="0" smtClean="0"/>
              <a:t>=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=     7.8 </a:t>
            </a:r>
            <a:r>
              <a:rPr lang="en-US" sz="2000" dirty="0"/>
              <a:t>+ </a:t>
            </a:r>
            <a:r>
              <a:rPr lang="en-US" sz="2000" dirty="0" smtClean="0"/>
              <a:t>5.0 = 12.8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4 </a:t>
            </a:r>
            <a:r>
              <a:rPr lang="en-US" sz="2000" dirty="0"/>
              <a:t>* 3 + 7 / 5 – </a:t>
            </a:r>
            <a:r>
              <a:rPr lang="en-US" sz="2000" dirty="0" smtClean="0"/>
              <a:t>25.5 =    12 + 1 – 25.5  =    13 </a:t>
            </a:r>
            <a:r>
              <a:rPr lang="en-US" sz="2000" dirty="0"/>
              <a:t>– </a:t>
            </a:r>
            <a:r>
              <a:rPr lang="en-US" sz="2000" dirty="0" smtClean="0"/>
              <a:t>25.5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=      </a:t>
            </a:r>
            <a:r>
              <a:rPr lang="en-US" sz="2000" dirty="0"/>
              <a:t>13.0 – </a:t>
            </a:r>
            <a:r>
              <a:rPr lang="en-US" sz="2000" dirty="0" smtClean="0"/>
              <a:t>25.5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    </a:t>
            </a:r>
            <a:r>
              <a:rPr lang="en-US" sz="2000" dirty="0"/>
              <a:t>= </a:t>
            </a:r>
            <a:r>
              <a:rPr lang="en-US" sz="2000" dirty="0" smtClean="0"/>
              <a:t>      - </a:t>
            </a:r>
            <a:r>
              <a:rPr lang="en-US" sz="2000" dirty="0"/>
              <a:t>12.5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04800"/>
            <a:ext cx="81534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If operands of different types, integer treated as floating point.</a:t>
            </a:r>
            <a:endParaRPr lang="ar-KW" sz="2000" dirty="0" smtClean="0"/>
          </a:p>
          <a:p>
            <a:r>
              <a:rPr lang="ar-KW" sz="2000" dirty="0" smtClean="0"/>
              <a:t>إذا كانت المعاملات مختلطة فتعامل الأعداد الصحيحة كأنها عشرية</a:t>
            </a:r>
            <a:endParaRPr lang="en-US" sz="2000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57031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181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class Ch1Ex2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public static void main (String[]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2 + 5 = " + (2 + 5 ));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2 * 7 = " + (2 * 7 ));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15 / 4 = " + (15 / 4 ));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34 % 5 = " + (34 % 5));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("43.0 – 50.0 = " + (43.0 - 50.0 ));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2.0 * 9.0 = " + (2.0 * 9.0 ));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5.0 / 2.0 = " + (5.0/2.0));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 62.0 % 6.0 = " + (62.0 % 6.0 ));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("3 / 2 + 5.0 = " + (3 / 2 + 5.0));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("15.6 / 2 + 5 = " + (15.6 / 2 + 5));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(“4*3 +7/5–25.5 =“ +(4*3+7/5 - 25.5));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}//main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}//class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عنوان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400" dirty="0" smtClean="0"/>
              <a:t>A Java Program Example  : Arithmetic Operations on integers and Floating point numbers</a:t>
            </a:r>
            <a:br>
              <a:rPr lang="en-US" sz="2400" dirty="0" smtClean="0"/>
            </a:br>
            <a:r>
              <a:rPr lang="ar-KW" sz="2400" dirty="0" smtClean="0"/>
              <a:t> مثال لبرنامج </a:t>
            </a:r>
            <a:r>
              <a:rPr lang="ar-KW" sz="2400" dirty="0" err="1" smtClean="0"/>
              <a:t>جافا </a:t>
            </a:r>
            <a:r>
              <a:rPr lang="ar-KW" sz="2400" dirty="0" smtClean="0"/>
              <a:t>: عمليات رياضية على أعداد صحيحة وعشرية</a:t>
            </a: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13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04800" y="990600"/>
            <a:ext cx="8229600" cy="2031325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singleline</a:t>
            </a:r>
            <a:endParaRPr lang="en-US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public static void main (String[]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 My first Java Program ");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}//main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}//class</a:t>
            </a:r>
            <a:endParaRPr lang="en-US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81000" y="3505200"/>
            <a:ext cx="8153400" cy="269612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multipleline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/*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This method does nothing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This is a multiple line comment.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The leading * is not placed in documentation.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*/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void nothing(){;}</a:t>
            </a:r>
          </a:p>
          <a:p>
            <a:pPr indent="-51435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}//class Ch1Ex1</a:t>
            </a:r>
            <a:endParaRPr lang="en-US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09600" y="1524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Examples:  </a:t>
            </a:r>
          </a:p>
          <a:p>
            <a:r>
              <a:rPr lang="en-US" sz="2400" b="1" dirty="0" smtClean="0"/>
              <a:t>                   Single Line Comment :</a:t>
            </a:r>
            <a:r>
              <a:rPr lang="ar-KW" sz="2400" b="1" dirty="0" smtClean="0">
                <a:solidFill>
                  <a:srgbClr val="FF0000"/>
                </a:solidFill>
              </a:rPr>
              <a:t>تعليق السطر الواحد 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33400" y="3124200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          Multiple-line comments 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ar-KW" sz="2400" b="1" dirty="0" smtClean="0">
                <a:solidFill>
                  <a:srgbClr val="FF0000"/>
                </a:solidFill>
              </a:rPr>
              <a:t>تعليق متعدد الأسطر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33400" y="1752600"/>
            <a:ext cx="8305800" cy="4800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 + 5 = 7</a:t>
            </a:r>
          </a:p>
          <a:p>
            <a:r>
              <a:rPr lang="en-US" dirty="0" smtClean="0"/>
              <a:t> 2 * 7 = 14</a:t>
            </a:r>
          </a:p>
          <a:p>
            <a:r>
              <a:rPr lang="en-US" dirty="0" smtClean="0"/>
              <a:t> 15 / 4 = 3</a:t>
            </a:r>
          </a:p>
          <a:p>
            <a:r>
              <a:rPr lang="en-US" dirty="0" smtClean="0"/>
              <a:t> 34 % 5 = 4</a:t>
            </a:r>
          </a:p>
          <a:p>
            <a:r>
              <a:rPr lang="en-US" dirty="0" smtClean="0"/>
              <a:t>43.0 – 50.0 = -7.0</a:t>
            </a:r>
          </a:p>
          <a:p>
            <a:r>
              <a:rPr lang="en-US" dirty="0" smtClean="0"/>
              <a:t> 2.0 * 9.0 = 18.0</a:t>
            </a:r>
          </a:p>
          <a:p>
            <a:r>
              <a:rPr lang="en-US" dirty="0" smtClean="0"/>
              <a:t> 5.0 / 2.0 = 2.5</a:t>
            </a:r>
          </a:p>
          <a:p>
            <a:r>
              <a:rPr lang="en-US" dirty="0" smtClean="0"/>
              <a:t> 62.0 % 6.0 = 2.0</a:t>
            </a:r>
          </a:p>
          <a:p>
            <a:r>
              <a:rPr lang="en-US" dirty="0" smtClean="0"/>
              <a:t>3 / 2 + 5.0 = 6.0</a:t>
            </a:r>
          </a:p>
          <a:p>
            <a:r>
              <a:rPr lang="en-US" dirty="0" smtClean="0"/>
              <a:t>15.6 / 2 + 5 = 12.8</a:t>
            </a:r>
          </a:p>
          <a:p>
            <a:r>
              <a:rPr lang="en-US" dirty="0" smtClean="0"/>
              <a:t>4 * 3 + 7 / 5 – 25.5 = -12.5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r>
              <a:rPr lang="ar-KW" dirty="0" smtClean="0"/>
              <a:t>   </a:t>
            </a:r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86400"/>
          </a:xfrm>
        </p:spPr>
        <p:txBody>
          <a:bodyPr>
            <a:noAutofit/>
          </a:bodyPr>
          <a:lstStyle/>
          <a:p>
            <a:r>
              <a:rPr lang="en-US" sz="2200" dirty="0" smtClean="0"/>
              <a:t>The objective of a Java program is to manipulate data.</a:t>
            </a:r>
          </a:p>
          <a:p>
            <a:pPr>
              <a:buNone/>
            </a:pPr>
            <a:r>
              <a:rPr lang="ar-KW" sz="2200" dirty="0" smtClean="0"/>
              <a:t>إن الهدف الأساسي من برامج </a:t>
            </a:r>
            <a:r>
              <a:rPr lang="ar-KW" sz="2200" dirty="0" err="1" smtClean="0"/>
              <a:t>الجافا</a:t>
            </a:r>
            <a:r>
              <a:rPr lang="ar-KW" sz="2200" dirty="0" smtClean="0"/>
              <a:t> هي التعامل مع البيانات ومعالجتها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 Different programs manipulate different data.</a:t>
            </a:r>
          </a:p>
          <a:p>
            <a:pPr>
              <a:buNone/>
            </a:pPr>
            <a:r>
              <a:rPr lang="ar-KW" sz="2200" dirty="0" smtClean="0"/>
              <a:t>تختلف أنواع البرامج باختلاف أنواع بياناتها.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 For example: A program designed to calculate an employee's paycheck may :  add, subtract, multiply, and divide numbers.</a:t>
            </a:r>
          </a:p>
          <a:p>
            <a:pPr algn="r" rtl="1">
              <a:buNone/>
            </a:pPr>
            <a:r>
              <a:rPr lang="ar-KW" sz="2200" dirty="0" smtClean="0"/>
              <a:t>على سبيل المثال: برنامج مصمم لحساب رواتب الموظفين يقوم بعمليات جمع و طرح وضرب وقسمة للأرقام.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Some of the numbers might represent hours worked and pay rate.</a:t>
            </a:r>
            <a:endParaRPr lang="ar-KW" sz="2200" dirty="0" smtClean="0"/>
          </a:p>
          <a:p>
            <a:pPr algn="r" rtl="1"/>
            <a:r>
              <a:rPr lang="ar-KW" sz="2200" dirty="0" smtClean="0"/>
              <a:t>بعض الأرقام قد تمثل عدد ساعات العمل ومعدل الأجر في الساعة الواحدة.</a:t>
            </a:r>
          </a:p>
          <a:p>
            <a:pPr algn="r" rtl="1"/>
            <a:endParaRPr lang="ar-KW" sz="2200" dirty="0" smtClean="0"/>
          </a:p>
          <a:p>
            <a:pPr algn="r" rtl="1"/>
            <a:endParaRPr lang="en-US" sz="22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5334000" cy="533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Data Types</a:t>
            </a:r>
            <a:r>
              <a:rPr lang="ar-KW" sz="3200" b="1" dirty="0" smtClean="0"/>
              <a:t> أنواع البيانات </a:t>
            </a:r>
            <a:endParaRPr lang="en-US" sz="32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4800"/>
            <a:ext cx="8686800" cy="60198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Similarly, a program designed to alphabetize a class list will manipulate names.</a:t>
            </a:r>
          </a:p>
          <a:p>
            <a:pPr>
              <a:buNone/>
            </a:pPr>
            <a:r>
              <a:rPr lang="ar-KW" sz="2000" dirty="0" smtClean="0"/>
              <a:t> البرنامج المصمم لترتيب أسماء طالبات الفصل أبجديا سيتعامل فقط مع أسماء.</a:t>
            </a:r>
          </a:p>
          <a:p>
            <a:endParaRPr lang="en-US" sz="2000" dirty="0" smtClean="0"/>
          </a:p>
          <a:p>
            <a:r>
              <a:rPr lang="en-US" sz="2000" dirty="0" smtClean="0"/>
              <a:t>You wouldn‘t manipulate alphabetic characters with a program designed to perform arithmetic calculations on numbers.</a:t>
            </a:r>
            <a:r>
              <a:rPr lang="ar-KW" sz="2000" dirty="0" smtClean="0"/>
              <a:t> </a:t>
            </a:r>
            <a:r>
              <a:rPr lang="en-US" sz="2000" dirty="0" smtClean="0"/>
              <a:t>For example, you wouldn‘t multiply or subtract names. </a:t>
            </a:r>
          </a:p>
          <a:p>
            <a:pPr algn="r" rtl="1">
              <a:buNone/>
            </a:pPr>
            <a:r>
              <a:rPr lang="ar-KW" sz="2000" dirty="0" smtClean="0"/>
              <a:t>لن </a:t>
            </a:r>
            <a:r>
              <a:rPr lang="ar-KW" sz="2000" dirty="0" err="1" smtClean="0"/>
              <a:t>تستخدمي</a:t>
            </a:r>
            <a:r>
              <a:rPr lang="ar-KW" sz="2000" dirty="0" smtClean="0"/>
              <a:t> البرنامج الأول المصمم للقيام بعمليات حسابية على الأرقام للتعامل مع الأحرف الأبجدية.</a:t>
            </a:r>
          </a:p>
          <a:p>
            <a:pPr algn="r" rtl="1">
              <a:buNone/>
            </a:pPr>
            <a:r>
              <a:rPr lang="en-US" sz="2000" dirty="0" smtClean="0"/>
              <a:t>   </a:t>
            </a:r>
            <a:r>
              <a:rPr lang="ar-KW" sz="2000" dirty="0" smtClean="0"/>
              <a:t> فلن تستخدميه  لضرب او طرح أسماء.</a:t>
            </a:r>
          </a:p>
          <a:p>
            <a:endParaRPr lang="en-US" sz="2000" dirty="0" smtClean="0"/>
          </a:p>
          <a:p>
            <a:r>
              <a:rPr lang="en-US" sz="2000" dirty="0" smtClean="0"/>
              <a:t>That’s why  Java categorizes data into different types, and only certain operations can be performed on any particular type of data. </a:t>
            </a:r>
          </a:p>
          <a:p>
            <a:pPr>
              <a:buNone/>
            </a:pPr>
            <a:r>
              <a:rPr lang="ar-KW" sz="2000" dirty="0" smtClean="0"/>
              <a:t>لهذا تم تصنيف البيانات إلى عدة </a:t>
            </a:r>
            <a:r>
              <a:rPr lang="ar-KW" sz="2000" dirty="0" err="1" smtClean="0"/>
              <a:t>أنواع </a:t>
            </a:r>
            <a:r>
              <a:rPr lang="ar-KW" sz="2000" dirty="0" smtClean="0"/>
              <a:t>، بحيث يمكن تنفيذ  أنواع معينة من العمليات على أنواع  معينة من </a:t>
            </a:r>
            <a:r>
              <a:rPr lang="ar-KW" sz="2000" dirty="0" err="1" smtClean="0"/>
              <a:t>البيانات .</a:t>
            </a:r>
            <a:endParaRPr lang="ar-KW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Java has built-in checks to guard against errors.</a:t>
            </a:r>
            <a:endParaRPr lang="ar-KW" sz="2000" dirty="0" smtClean="0"/>
          </a:p>
          <a:p>
            <a:pPr algn="r" rtl="1"/>
            <a:r>
              <a:rPr lang="ar-KW" sz="2000" dirty="0" smtClean="0"/>
              <a:t>لدي جافا كشف وتدقيق لهذا النوع من الاخطاء.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There are three categories:</a:t>
            </a:r>
          </a:p>
          <a:p>
            <a:pPr>
              <a:buNone/>
            </a:pPr>
            <a:r>
              <a:rPr lang="ar-KW" sz="2000" dirty="0" smtClean="0"/>
              <a:t>تصنف البيانات الأساسية إلى 3 </a:t>
            </a:r>
            <a:r>
              <a:rPr lang="ar-KW" sz="2000" dirty="0" err="1" smtClean="0"/>
              <a:t>أنواع :</a:t>
            </a:r>
            <a:endParaRPr lang="ar-KW" sz="2000" dirty="0" smtClean="0"/>
          </a:p>
          <a:p>
            <a:pPr>
              <a:buNone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u="sng" dirty="0" smtClean="0"/>
              <a:t>Integral</a:t>
            </a:r>
            <a:r>
              <a:rPr lang="en-US" sz="2000" dirty="0" smtClean="0"/>
              <a:t>: A data type that deals with integers, or numbers without a decimal part, and characters.</a:t>
            </a:r>
            <a:endParaRPr lang="ar-KW" sz="2000" dirty="0" smtClean="0"/>
          </a:p>
          <a:p>
            <a:pPr marL="514350" indent="-514350">
              <a:buNone/>
            </a:pPr>
            <a:r>
              <a:rPr lang="ar-KW" sz="2000" dirty="0" smtClean="0"/>
              <a:t> بيانات صحيحة متكاملة: تشمل الأعداد الصحيحة و الأعداد بلا أجزاء عشرية والأحرف.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u="sng" dirty="0" smtClean="0"/>
              <a:t>Floating-point</a:t>
            </a:r>
            <a:r>
              <a:rPr lang="en-US" sz="2000" dirty="0" smtClean="0"/>
              <a:t>: a data type that deals with decimal numbers</a:t>
            </a:r>
          </a:p>
          <a:p>
            <a:pPr marL="514350" indent="-514350">
              <a:buNone/>
            </a:pPr>
            <a:r>
              <a:rPr lang="ar-KW" sz="2000" dirty="0" smtClean="0"/>
              <a:t>    أرقام عشرية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u="sng" dirty="0" smtClean="0"/>
              <a:t>Boolean</a:t>
            </a:r>
            <a:r>
              <a:rPr lang="en-US" sz="2000" dirty="0" smtClean="0"/>
              <a:t>: a data type that deals with logical values and has the values true or false</a:t>
            </a:r>
            <a:endParaRPr lang="ar-KW" sz="2000" dirty="0" smtClean="0"/>
          </a:p>
          <a:p>
            <a:pPr marL="514350" indent="-514350">
              <a:buNone/>
            </a:pPr>
            <a:r>
              <a:rPr lang="ar-KW" sz="2000" i="1" dirty="0" smtClean="0"/>
              <a:t>  </a:t>
            </a:r>
            <a:r>
              <a:rPr lang="ar-KW" sz="2000" dirty="0" smtClean="0"/>
              <a:t> بيانات منطقية </a:t>
            </a:r>
            <a:r>
              <a:rPr lang="ar-KW" sz="2000" dirty="0" err="1" smtClean="0"/>
              <a:t>ثنائية </a:t>
            </a:r>
            <a:r>
              <a:rPr lang="ar-KW" sz="2000" dirty="0" smtClean="0"/>
              <a:t>: لها  قيمتان إما صحيحة أو خاطئة</a:t>
            </a:r>
          </a:p>
          <a:p>
            <a:pPr marL="514350" indent="-514350">
              <a:buFont typeface="+mj-lt"/>
              <a:buAutoNum type="arabicPeriod"/>
            </a:pPr>
            <a:endParaRPr lang="ar-KW" sz="2000" i="1" dirty="0" smtClean="0"/>
          </a:p>
          <a:p>
            <a:pPr marL="514350" indent="-514350" algn="r" rtl="1">
              <a:buFont typeface="+mj-lt"/>
              <a:buAutoNum type="arabicPeriod"/>
            </a:pPr>
            <a:endParaRPr lang="en-US" sz="2000" i="1" dirty="0" smtClean="0"/>
          </a:p>
          <a:p>
            <a:pPr marL="514350" indent="-514350">
              <a:buNone/>
            </a:pPr>
            <a:endParaRPr lang="en-US" sz="20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3000" y="0"/>
            <a:ext cx="70866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rtl="1"/>
            <a:r>
              <a:rPr lang="ar-KW" sz="2800" dirty="0" smtClean="0"/>
              <a:t/>
            </a:r>
            <a:br>
              <a:rPr lang="ar-KW" sz="2800" dirty="0" smtClean="0"/>
            </a:br>
            <a:r>
              <a:rPr lang="ar-KW" sz="2800" dirty="0" smtClean="0"/>
              <a:t/>
            </a:r>
            <a:br>
              <a:rPr lang="ar-KW" sz="2800" dirty="0" smtClean="0"/>
            </a:br>
            <a:r>
              <a:rPr lang="ar-KW" sz="2800" dirty="0" smtClean="0"/>
              <a:t>أنواع البيانات الأساسية</a:t>
            </a:r>
            <a:r>
              <a:rPr lang="en-US" sz="2800" dirty="0" smtClean="0"/>
              <a:t>Primitive Data Types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/>
        </p:nvGraphicFramePr>
        <p:xfrm>
          <a:off x="228600" y="228600"/>
          <a:ext cx="85344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54102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CenturySchoolbook"/>
              </a:rPr>
              <a:t>Value range: -2147483648</a:t>
            </a:r>
            <a:r>
              <a:rPr lang="ar-KW" sz="2000" dirty="0" smtClean="0">
                <a:latin typeface="CenturySchoolbook"/>
              </a:rPr>
              <a:t> </a:t>
            </a:r>
            <a:r>
              <a:rPr lang="en-US" sz="2000" dirty="0" smtClean="0">
                <a:latin typeface="CenturySchoolbook"/>
              </a:rPr>
              <a:t> to</a:t>
            </a:r>
            <a:r>
              <a:rPr lang="ar-KW" sz="2000" dirty="0" smtClean="0">
                <a:latin typeface="CenturySchoolbook"/>
              </a:rPr>
              <a:t>  </a:t>
            </a:r>
            <a:r>
              <a:rPr lang="en-US" sz="2000" dirty="0" smtClean="0">
                <a:latin typeface="CenturySchoolbook"/>
              </a:rPr>
              <a:t>2147483647</a:t>
            </a:r>
            <a:r>
              <a:rPr lang="ar-KW" sz="2000" dirty="0" smtClean="0"/>
              <a:t>تشمل الأعداد مابين الرقمين       </a:t>
            </a:r>
            <a:endParaRPr lang="ar-KW" sz="2000" dirty="0" smtClean="0">
              <a:latin typeface="CenturySchoolbook"/>
            </a:endParaRPr>
          </a:p>
          <a:p>
            <a:endParaRPr lang="en-US" sz="2000" dirty="0" smtClean="0">
              <a:latin typeface="CenturySchoolbook"/>
            </a:endParaRPr>
          </a:p>
          <a:p>
            <a:endParaRPr lang="en-US" sz="2000" dirty="0" smtClean="0">
              <a:latin typeface="CenturySchoolbook"/>
            </a:endParaRPr>
          </a:p>
          <a:p>
            <a:r>
              <a:rPr lang="en-US" sz="2000" dirty="0" smtClean="0">
                <a:latin typeface="CenturySchoolbook"/>
              </a:rPr>
              <a:t> Examples:</a:t>
            </a:r>
            <a:r>
              <a:rPr lang="ar-KW" sz="2000" dirty="0" smtClean="0">
                <a:latin typeface="CenturySchoolbook"/>
              </a:rPr>
              <a:t>   </a:t>
            </a:r>
            <a:r>
              <a:rPr lang="en-US" sz="2000" dirty="0" smtClean="0">
                <a:latin typeface="CenturySchoolbook"/>
              </a:rPr>
              <a:t>-6728</a:t>
            </a:r>
            <a:r>
              <a:rPr lang="ar-KW" sz="2000" dirty="0" smtClean="0">
                <a:latin typeface="CenturySchoolbook"/>
              </a:rPr>
              <a:t>  </a:t>
            </a:r>
            <a:r>
              <a:rPr lang="en-US" sz="2000" dirty="0" smtClean="0">
                <a:latin typeface="CenturySchoolbook"/>
              </a:rPr>
              <a:t>, -67</a:t>
            </a:r>
            <a:r>
              <a:rPr lang="ar-KW" sz="2000" dirty="0" smtClean="0">
                <a:latin typeface="CenturySchoolbook"/>
              </a:rPr>
              <a:t>   </a:t>
            </a:r>
            <a:r>
              <a:rPr lang="en-US" sz="2000" dirty="0" smtClean="0">
                <a:latin typeface="CenturySchoolbook"/>
              </a:rPr>
              <a:t>, 0</a:t>
            </a:r>
            <a:r>
              <a:rPr lang="ar-KW" sz="2000" dirty="0" smtClean="0">
                <a:latin typeface="CenturySchoolbook"/>
              </a:rPr>
              <a:t>   </a:t>
            </a:r>
            <a:r>
              <a:rPr lang="en-US" sz="2000" dirty="0" smtClean="0">
                <a:latin typeface="CenturySchoolbook"/>
              </a:rPr>
              <a:t>, 78</a:t>
            </a:r>
            <a:r>
              <a:rPr lang="ar-KW" sz="2000" dirty="0" smtClean="0">
                <a:latin typeface="CenturySchoolbook"/>
              </a:rPr>
              <a:t>   </a:t>
            </a:r>
            <a:r>
              <a:rPr lang="en-US" sz="2000" dirty="0" smtClean="0">
                <a:latin typeface="CenturySchoolbook"/>
              </a:rPr>
              <a:t>, 36782</a:t>
            </a:r>
            <a:r>
              <a:rPr lang="ar-KW" sz="2000" dirty="0" smtClean="0">
                <a:latin typeface="CenturySchoolbook"/>
              </a:rPr>
              <a:t>   </a:t>
            </a:r>
            <a:r>
              <a:rPr lang="en-US" sz="2000" dirty="0" smtClean="0">
                <a:latin typeface="CenturySchoolbook"/>
              </a:rPr>
              <a:t>, +763</a:t>
            </a:r>
          </a:p>
          <a:p>
            <a:endParaRPr lang="en-US" sz="2000" dirty="0" smtClean="0">
              <a:latin typeface="CenturySchoolbook"/>
            </a:endParaRPr>
          </a:p>
          <a:p>
            <a:r>
              <a:rPr lang="en-US" sz="2000" dirty="0" smtClean="0"/>
              <a:t>Properties:</a:t>
            </a:r>
            <a:r>
              <a:rPr lang="ar-KW" sz="2000" dirty="0" err="1" smtClean="0">
                <a:latin typeface="CenturySchoolbook"/>
              </a:rPr>
              <a:t>خصائصها:</a:t>
            </a:r>
            <a:endParaRPr lang="ar-KW" sz="2000" dirty="0" smtClean="0"/>
          </a:p>
          <a:p>
            <a:pPr algn="r" rtl="1">
              <a:buNone/>
            </a:pPr>
            <a:endParaRPr lang="en-US" sz="2000" dirty="0" smtClean="0"/>
          </a:p>
          <a:p>
            <a:r>
              <a:rPr lang="en-US" sz="2000" dirty="0" smtClean="0"/>
              <a:t>Positive integers do not require a + sign in front.</a:t>
            </a:r>
          </a:p>
          <a:p>
            <a:pPr algn="l">
              <a:buNone/>
            </a:pPr>
            <a:r>
              <a:rPr lang="ar-KW" sz="2000" dirty="0" smtClean="0">
                <a:latin typeface="CenturySchoolbook"/>
              </a:rPr>
              <a:t>  </a:t>
            </a:r>
            <a:r>
              <a:rPr lang="ar-KW" sz="2000" dirty="0" err="1" smtClean="0">
                <a:latin typeface="CenturySchoolbook"/>
              </a:rPr>
              <a:t>لاتحتاج</a:t>
            </a:r>
            <a:r>
              <a:rPr lang="ar-KW" sz="2000" dirty="0" smtClean="0">
                <a:latin typeface="CenturySchoolbook"/>
              </a:rPr>
              <a:t> </a:t>
            </a:r>
            <a:r>
              <a:rPr lang="ar-KW" sz="2000" dirty="0" err="1" smtClean="0">
                <a:latin typeface="CenturySchoolbook"/>
              </a:rPr>
              <a:t>لوضع </a:t>
            </a:r>
            <a:r>
              <a:rPr lang="ar-KW" sz="2000" dirty="0" smtClean="0">
                <a:latin typeface="CenturySchoolbook"/>
              </a:rPr>
              <a:t>+ أمام الأعداد الموجبة</a:t>
            </a:r>
          </a:p>
          <a:p>
            <a:pPr algn="l">
              <a:buNone/>
            </a:pPr>
            <a:endParaRPr lang="ar-KW" sz="2000" dirty="0" smtClean="0">
              <a:latin typeface="CenturySchoolbook"/>
            </a:endParaRPr>
          </a:p>
          <a:p>
            <a:r>
              <a:rPr lang="en-US" sz="2000" dirty="0" smtClean="0"/>
              <a:t>No commas are used in an integer. Commas only used to separate list items</a:t>
            </a:r>
            <a:r>
              <a:rPr lang="ar-KW" sz="2000" dirty="0" err="1" smtClean="0"/>
              <a:t>.</a:t>
            </a:r>
            <a:endParaRPr lang="ar-KW" sz="2000" dirty="0" smtClean="0"/>
          </a:p>
          <a:p>
            <a:pPr algn="l">
              <a:buNone/>
            </a:pPr>
            <a:r>
              <a:rPr lang="ar-KW" sz="2000" dirty="0" err="1" smtClean="0">
                <a:latin typeface="CenturySchoolbook"/>
              </a:rPr>
              <a:t>لاتستخدم</a:t>
            </a:r>
            <a:r>
              <a:rPr lang="ar-KW" sz="2000" dirty="0" smtClean="0">
                <a:latin typeface="CenturySchoolbook"/>
              </a:rPr>
              <a:t> الفواصل في العدد </a:t>
            </a:r>
            <a:r>
              <a:rPr lang="ar-KW" sz="2000" dirty="0" err="1" smtClean="0">
                <a:latin typeface="CenturySchoolbook"/>
              </a:rPr>
              <a:t>نفسه </a:t>
            </a:r>
            <a:r>
              <a:rPr lang="ar-KW" sz="2000" dirty="0" smtClean="0">
                <a:latin typeface="CenturySchoolbook"/>
              </a:rPr>
              <a:t>، فقط تستخدم للفصل بين الأعداد.</a:t>
            </a:r>
          </a:p>
          <a:p>
            <a:pPr algn="r" rtl="1">
              <a:buNone/>
            </a:pPr>
            <a:endParaRPr lang="ar-KW" sz="2000" dirty="0" smtClean="0">
              <a:latin typeface="CenturySchoolbook"/>
            </a:endParaRPr>
          </a:p>
          <a:p>
            <a:pPr algn="r" rtl="1">
              <a:buNone/>
            </a:pPr>
            <a:endParaRPr lang="en-US" sz="20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620000" cy="9144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ar-KW" sz="2400" b="1" dirty="0" smtClean="0">
                <a:latin typeface="CenturySchoolbook-Bold"/>
              </a:rPr>
              <a:t/>
            </a:r>
            <a:br>
              <a:rPr lang="ar-KW" sz="2400" b="1" dirty="0" smtClean="0">
                <a:latin typeface="CenturySchoolbook-Bold"/>
              </a:rPr>
            </a:br>
            <a:r>
              <a:rPr lang="en-US" sz="2400" b="1" dirty="0" smtClean="0">
                <a:latin typeface="CenturySchoolbook-Bold"/>
              </a:rPr>
              <a:t>Integral Data Type</a:t>
            </a:r>
            <a:r>
              <a:rPr lang="ar-KW" sz="2400" b="1" dirty="0" smtClean="0">
                <a:latin typeface="CenturySchoolbook-Bold"/>
              </a:rPr>
              <a:t> البيانات الصحيحة المتكاملة </a:t>
            </a:r>
            <a:r>
              <a:rPr lang="en-US" sz="2400" b="1" dirty="0" smtClean="0">
                <a:latin typeface="CenturySchoolbook-Bold"/>
              </a:rPr>
              <a:t/>
            </a:r>
            <a:br>
              <a:rPr lang="en-US" sz="2400" b="1" dirty="0" smtClean="0">
                <a:latin typeface="CenturySchoolbook-Bold"/>
              </a:rPr>
            </a:br>
            <a:r>
              <a:rPr lang="en-US" sz="2400" b="1" dirty="0" smtClean="0">
                <a:latin typeface="CenturySchoolbook-Bold"/>
              </a:rPr>
              <a:t>1- </a:t>
            </a:r>
            <a:r>
              <a:rPr lang="en-US" sz="2400" b="1" dirty="0" err="1" smtClean="0">
                <a:latin typeface="CenturySchoolbook-Bold"/>
              </a:rPr>
              <a:t>Int</a:t>
            </a:r>
            <a:r>
              <a:rPr lang="ar-KW" sz="2400" b="1" dirty="0" smtClean="0">
                <a:latin typeface="CenturySchoolbook-Bold"/>
              </a:rPr>
              <a:t>  1- الأعداد الصحيحة    </a:t>
            </a:r>
            <a:r>
              <a:rPr lang="en-US" sz="2400" b="1" dirty="0" smtClean="0">
                <a:latin typeface="CenturySchoolbook-Bold"/>
              </a:rPr>
              <a:t/>
            </a:r>
            <a:br>
              <a:rPr lang="en-US" sz="2400" b="1" dirty="0" smtClean="0">
                <a:latin typeface="CenturySchoolbook-Bold"/>
              </a:rPr>
            </a:b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648200"/>
          </a:xfrm>
        </p:spPr>
        <p:txBody>
          <a:bodyPr>
            <a:noAutofit/>
          </a:bodyPr>
          <a:lstStyle/>
          <a:p>
            <a:r>
              <a:rPr lang="en-US" sz="2000" dirty="0" smtClean="0"/>
              <a:t>Letters, symbols</a:t>
            </a:r>
            <a:r>
              <a:rPr lang="en-US" sz="2000" dirty="0" smtClean="0">
                <a:latin typeface="CenturySchoolbook"/>
              </a:rPr>
              <a:t>, </a:t>
            </a:r>
            <a:r>
              <a:rPr lang="en-US" sz="2000" dirty="0" smtClean="0"/>
              <a:t>digits, Blank character.</a:t>
            </a:r>
            <a:endParaRPr lang="en-US" sz="2000" dirty="0" smtClean="0">
              <a:latin typeface="CenturySchoolbook"/>
            </a:endParaRPr>
          </a:p>
          <a:p>
            <a:pPr algn="l">
              <a:buNone/>
            </a:pPr>
            <a:r>
              <a:rPr lang="ar-KW" sz="2000" dirty="0" smtClean="0"/>
              <a:t>تشمل الأحرف والرموز وأحرف الفراغ.</a:t>
            </a:r>
          </a:p>
          <a:p>
            <a:pPr>
              <a:buNone/>
            </a:pPr>
            <a:endParaRPr lang="en-US" sz="2000" dirty="0" smtClean="0">
              <a:latin typeface="CenturySchoolbook"/>
            </a:endParaRPr>
          </a:p>
          <a:p>
            <a:r>
              <a:rPr lang="en-US" sz="2000" dirty="0" smtClean="0"/>
              <a:t>only one character to be placed between the single quotation marks.</a:t>
            </a:r>
            <a:endParaRPr lang="ar-KW" sz="2000" dirty="0" smtClean="0"/>
          </a:p>
          <a:p>
            <a:pPr algn="r" rtl="1"/>
            <a:r>
              <a:rPr lang="ar-KW" sz="2000" dirty="0" smtClean="0"/>
              <a:t> يوضع حرف واحد فقط بين علامتي</a:t>
            </a:r>
            <a:r>
              <a:rPr lang="en-US" sz="2000" dirty="0" smtClean="0"/>
              <a:t> </a:t>
            </a:r>
            <a:r>
              <a:rPr lang="ar-KW" sz="2000" dirty="0" smtClean="0"/>
              <a:t>الاقتباس المفردة</a:t>
            </a:r>
            <a:r>
              <a:rPr lang="en-US" sz="2000" dirty="0" smtClean="0"/>
              <a:t> quotation marks   </a:t>
            </a:r>
            <a:r>
              <a:rPr lang="ar-KW" sz="2000" dirty="0" smtClean="0"/>
              <a:t> </a:t>
            </a:r>
            <a:r>
              <a:rPr lang="en-US" sz="2000" dirty="0" smtClean="0"/>
              <a:t>‘  ‘</a:t>
            </a:r>
            <a:r>
              <a:rPr lang="ar-KW" sz="2000" dirty="0" err="1" smtClean="0"/>
              <a:t>.</a:t>
            </a:r>
            <a:endParaRPr lang="ar-KW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Examples:</a:t>
            </a:r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   ‘A’,  ‘a’,: letters</a:t>
            </a:r>
            <a:r>
              <a:rPr lang="ar-KW" sz="2000" dirty="0" smtClean="0"/>
              <a:t>الأحرف  </a:t>
            </a:r>
            <a:endParaRPr lang="en-US" sz="2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    ‘0’,  ‘8’: digits</a:t>
            </a:r>
            <a:r>
              <a:rPr lang="ar-KW" sz="2000" dirty="0" smtClean="0"/>
              <a:t>الأرقام التي لا تدخل في عمليات حسابية مثل رقم الهاتف   </a:t>
            </a:r>
            <a:endParaRPr lang="en-US" sz="2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   ‘*’,  ’+’,  ‘$’,  ‘&amp;’ :symbols</a:t>
            </a:r>
            <a:r>
              <a:rPr lang="ar-KW" sz="2000" dirty="0" smtClean="0"/>
              <a:t> الرموز </a:t>
            </a:r>
            <a:endParaRPr lang="en-US" sz="2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000" dirty="0" smtClean="0"/>
              <a:t>   ‘  ‘ :blank character.</a:t>
            </a:r>
            <a:r>
              <a:rPr lang="ar-KW" sz="2000" dirty="0" smtClean="0"/>
              <a:t>  أحرف الفراغ </a:t>
            </a:r>
            <a:r>
              <a:rPr lang="en-US" sz="2000" dirty="0" smtClean="0"/>
              <a:t> </a:t>
            </a:r>
            <a:endParaRPr lang="ar-KW" sz="2000" dirty="0" smtClean="0"/>
          </a:p>
          <a:p>
            <a:pPr algn="r" rtl="1"/>
            <a:endParaRPr lang="en-US" sz="2000" dirty="0" smtClean="0"/>
          </a:p>
          <a:p>
            <a:endParaRPr lang="en-US" sz="2000" b="1" dirty="0" smtClean="0"/>
          </a:p>
          <a:p>
            <a:endParaRPr lang="en-US" sz="200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90800" y="152400"/>
            <a:ext cx="4114800" cy="6858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CenturySchoolbook-Bold"/>
              </a:rPr>
              <a:t>2</a:t>
            </a:r>
            <a:r>
              <a:rPr lang="en-US" sz="2400" dirty="0" smtClean="0"/>
              <a:t>-</a:t>
            </a:r>
            <a:r>
              <a:rPr lang="en-US" sz="2400" b="1" dirty="0" smtClean="0"/>
              <a:t>Char</a:t>
            </a:r>
            <a:r>
              <a:rPr lang="ar-KW" sz="2400" b="1" dirty="0" smtClean="0"/>
              <a:t> الأحرف </a:t>
            </a:r>
            <a:endParaRPr lang="en-US" sz="24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228600"/>
            <a:ext cx="8915400" cy="647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   3- </a:t>
            </a:r>
            <a:r>
              <a:rPr lang="en-US" sz="2000" b="1" u="sng" dirty="0" smtClean="0"/>
              <a:t>Byte</a:t>
            </a:r>
          </a:p>
          <a:p>
            <a:r>
              <a:rPr lang="en-US" sz="2000" b="1" dirty="0" smtClean="0"/>
              <a:t> </a:t>
            </a:r>
            <a:r>
              <a:rPr lang="en-US" sz="2000" dirty="0" smtClean="0"/>
              <a:t>Storage :(1 byte</a:t>
            </a:r>
            <a:r>
              <a:rPr lang="ar-KW" sz="2000" dirty="0" smtClean="0"/>
              <a:t>  </a:t>
            </a:r>
            <a:r>
              <a:rPr lang="ar-KW" sz="2000" dirty="0" err="1" smtClean="0"/>
              <a:t>:(</a:t>
            </a:r>
            <a:r>
              <a:rPr lang="ar-KW" sz="2000" dirty="0" smtClean="0"/>
              <a:t> </a:t>
            </a:r>
            <a:r>
              <a:rPr lang="en-US" sz="2000" dirty="0" smtClean="0"/>
              <a:t>(8 bits)</a:t>
            </a:r>
          </a:p>
          <a:p>
            <a:pPr marL="457200" indent="-457200" algn="r" rtl="1"/>
            <a:r>
              <a:rPr lang="ar-KW" sz="2000" dirty="0" smtClean="0"/>
              <a:t>البايت</a:t>
            </a:r>
            <a:r>
              <a:rPr lang="en-US" sz="2000" dirty="0" smtClean="0"/>
              <a:t> byte </a:t>
            </a:r>
            <a:r>
              <a:rPr lang="ar-KW" sz="2000" dirty="0" smtClean="0"/>
              <a:t>: يتكون من 8 بت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   </a:t>
            </a:r>
            <a:endParaRPr lang="ar-KW" sz="2000" b="1" dirty="0" smtClean="0"/>
          </a:p>
          <a:p>
            <a:pPr>
              <a:buNone/>
            </a:pPr>
            <a:endParaRPr lang="ar-KW" sz="2000" b="1" dirty="0" smtClean="0"/>
          </a:p>
          <a:p>
            <a:pPr>
              <a:buNone/>
            </a:pPr>
            <a:r>
              <a:rPr lang="ar-KW" sz="2000" b="1" dirty="0" smtClean="0"/>
              <a:t>    </a:t>
            </a:r>
            <a:r>
              <a:rPr lang="en-US" sz="2000" b="1" dirty="0" smtClean="0"/>
              <a:t>4- </a:t>
            </a:r>
            <a:r>
              <a:rPr lang="en-US" sz="2000" b="1" u="sng" dirty="0" smtClean="0"/>
              <a:t>short </a:t>
            </a:r>
          </a:p>
          <a:p>
            <a:r>
              <a:rPr lang="en-US" sz="2000" dirty="0" smtClean="0"/>
              <a:t>Storage: (2 bytes) </a:t>
            </a:r>
            <a:r>
              <a:rPr lang="ar-KW" sz="2000" dirty="0" err="1" smtClean="0"/>
              <a:t>:</a:t>
            </a:r>
            <a:r>
              <a:rPr lang="en-US" sz="2000" dirty="0" smtClean="0"/>
              <a:t> (16 bits)</a:t>
            </a:r>
          </a:p>
          <a:p>
            <a:pPr algn="r" rtl="1"/>
            <a:r>
              <a:rPr lang="en-US" sz="2000" b="1" dirty="0" smtClean="0"/>
              <a:t>   </a:t>
            </a:r>
            <a:r>
              <a:rPr lang="ar-KW" sz="2000" dirty="0" smtClean="0"/>
              <a:t>الرقم القصير </a:t>
            </a:r>
            <a:r>
              <a:rPr lang="en-US" sz="2000" dirty="0" smtClean="0"/>
              <a:t>short</a:t>
            </a:r>
            <a:r>
              <a:rPr lang="ar-KW" sz="2000" dirty="0" smtClean="0"/>
              <a:t>: يتكون من 2 بايت أي 16 بت  </a:t>
            </a:r>
          </a:p>
          <a:p>
            <a:pPr>
              <a:buNone/>
            </a:pPr>
            <a:endParaRPr lang="ar-KW" sz="2000" b="1" dirty="0" smtClean="0"/>
          </a:p>
          <a:p>
            <a:pPr>
              <a:buNone/>
            </a:pPr>
            <a:endParaRPr lang="ar-KW" sz="2000" b="1" dirty="0" smtClean="0"/>
          </a:p>
          <a:p>
            <a:pPr>
              <a:buNone/>
            </a:pPr>
            <a:r>
              <a:rPr lang="en-US" sz="2000" b="1" dirty="0" smtClean="0"/>
              <a:t>5- </a:t>
            </a:r>
            <a:r>
              <a:rPr lang="en-US" sz="2000" b="1" u="sng" dirty="0" smtClean="0"/>
              <a:t>Long </a:t>
            </a:r>
          </a:p>
          <a:p>
            <a:r>
              <a:rPr lang="en-US" sz="2000" dirty="0" smtClean="0"/>
              <a:t>Storage :(8 bytes)</a:t>
            </a:r>
            <a:r>
              <a:rPr lang="ar-KW" sz="2000" dirty="0" smtClean="0"/>
              <a:t> </a:t>
            </a:r>
            <a:r>
              <a:rPr lang="ar-KW" sz="2000" dirty="0" err="1" smtClean="0"/>
              <a:t>:</a:t>
            </a:r>
            <a:r>
              <a:rPr lang="ar-KW" sz="2000" dirty="0" smtClean="0"/>
              <a:t> </a:t>
            </a:r>
            <a:r>
              <a:rPr lang="en-US" sz="2000" dirty="0" smtClean="0"/>
              <a:t> (64 bits)</a:t>
            </a:r>
            <a:endParaRPr lang="ar-KW" sz="2000" dirty="0" smtClean="0"/>
          </a:p>
          <a:p>
            <a:pPr algn="r" rtl="1"/>
            <a:r>
              <a:rPr lang="ar-KW" sz="2000" dirty="0" smtClean="0"/>
              <a:t>الرقم الطويل</a:t>
            </a:r>
            <a:r>
              <a:rPr lang="en-US" sz="2000" dirty="0" smtClean="0"/>
              <a:t> long</a:t>
            </a:r>
            <a:r>
              <a:rPr lang="ar-KW" sz="2000" dirty="0" smtClean="0"/>
              <a:t> : يتكون من 8 بايت أي 64 بت</a:t>
            </a:r>
            <a:endParaRPr lang="en-US" sz="2000" dirty="0"/>
          </a:p>
        </p:txBody>
      </p:sp>
      <p:pic>
        <p:nvPicPr>
          <p:cNvPr id="4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228600" y="1143000"/>
            <a:ext cx="2971800" cy="1001648"/>
          </a:xfrm>
          <a:prstGeom prst="rect">
            <a:avLst/>
          </a:prstGeom>
          <a:noFill/>
          <a:ln/>
        </p:spPr>
      </p:pic>
      <p:pic>
        <p:nvPicPr>
          <p:cNvPr id="5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457200" y="3352800"/>
            <a:ext cx="2133600" cy="719132"/>
          </a:xfrm>
          <a:prstGeom prst="rect">
            <a:avLst/>
          </a:prstGeom>
          <a:noFill/>
          <a:ln/>
        </p:spPr>
      </p:pic>
      <p:pic>
        <p:nvPicPr>
          <p:cNvPr id="6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2362200" y="3352800"/>
            <a:ext cx="2133600" cy="719132"/>
          </a:xfrm>
          <a:prstGeom prst="rect">
            <a:avLst/>
          </a:prstGeom>
          <a:noFill/>
          <a:ln/>
        </p:spPr>
      </p:pic>
      <p:pic>
        <p:nvPicPr>
          <p:cNvPr id="7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304800" y="5486400"/>
            <a:ext cx="1808629" cy="609600"/>
          </a:xfrm>
          <a:prstGeom prst="rect">
            <a:avLst/>
          </a:prstGeom>
          <a:noFill/>
          <a:ln/>
        </p:spPr>
      </p:pic>
      <p:pic>
        <p:nvPicPr>
          <p:cNvPr id="8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5257800" y="5486400"/>
            <a:ext cx="1905000" cy="609600"/>
          </a:xfrm>
          <a:prstGeom prst="rect">
            <a:avLst/>
          </a:prstGeom>
          <a:noFill/>
          <a:ln/>
        </p:spPr>
      </p:pic>
      <p:pic>
        <p:nvPicPr>
          <p:cNvPr id="9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5257800" y="6241601"/>
            <a:ext cx="1828800" cy="616399"/>
          </a:xfrm>
          <a:prstGeom prst="rect">
            <a:avLst/>
          </a:prstGeom>
          <a:noFill/>
          <a:ln/>
        </p:spPr>
      </p:pic>
      <p:pic>
        <p:nvPicPr>
          <p:cNvPr id="10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228600" y="6215068"/>
            <a:ext cx="1907521" cy="642932"/>
          </a:xfrm>
          <a:prstGeom prst="rect">
            <a:avLst/>
          </a:prstGeom>
          <a:noFill/>
          <a:ln/>
        </p:spPr>
      </p:pic>
      <p:pic>
        <p:nvPicPr>
          <p:cNvPr id="11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3581400" y="5486400"/>
            <a:ext cx="1828800" cy="616399"/>
          </a:xfrm>
          <a:prstGeom prst="rect">
            <a:avLst/>
          </a:prstGeom>
          <a:noFill/>
          <a:ln/>
        </p:spPr>
      </p:pic>
      <p:pic>
        <p:nvPicPr>
          <p:cNvPr id="12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1981200" y="5486400"/>
            <a:ext cx="1828800" cy="616399"/>
          </a:xfrm>
          <a:prstGeom prst="rect">
            <a:avLst/>
          </a:prstGeom>
          <a:noFill/>
          <a:ln/>
        </p:spPr>
      </p:pic>
      <p:pic>
        <p:nvPicPr>
          <p:cNvPr id="13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1981200" y="6241601"/>
            <a:ext cx="1828800" cy="616399"/>
          </a:xfrm>
          <a:prstGeom prst="rect">
            <a:avLst/>
          </a:prstGeom>
          <a:noFill/>
          <a:ln/>
        </p:spPr>
      </p:pic>
      <p:pic>
        <p:nvPicPr>
          <p:cNvPr id="14" name="Picture 2" descr="byte3"/>
          <p:cNvPicPr>
            <a:picLocks noChangeAspect="1" noChangeArrowheads="1"/>
          </p:cNvPicPr>
          <p:nvPr/>
        </p:nvPicPr>
        <p:blipFill>
          <a:blip r:embed="rId2" cstate="print"/>
          <a:srcRect l="-2023" t="53798" b="-4608"/>
          <a:stretch>
            <a:fillRect/>
          </a:stretch>
        </p:blipFill>
        <p:spPr>
          <a:xfrm>
            <a:off x="3657600" y="6241601"/>
            <a:ext cx="1828800" cy="616399"/>
          </a:xfrm>
          <a:prstGeom prst="rect">
            <a:avLst/>
          </a:prstGeom>
          <a:noFill/>
          <a:ln/>
        </p:spPr>
      </p:pic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4414-4B74-46A4-B576-59E6750F42E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D7439C-E049-4E25-ABA8-40C0802F93ED}"/>
</file>

<file path=customXml/itemProps2.xml><?xml version="1.0" encoding="utf-8"?>
<ds:datastoreItem xmlns:ds="http://schemas.openxmlformats.org/officeDocument/2006/customXml" ds:itemID="{B5979B82-A62A-458E-8425-F7DCC05AD38E}"/>
</file>

<file path=customXml/itemProps3.xml><?xml version="1.0" encoding="utf-8"?>
<ds:datastoreItem xmlns:ds="http://schemas.openxmlformats.org/officeDocument/2006/customXml" ds:itemID="{C74E7F50-58B0-45AF-82FE-751785E57D54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268</TotalTime>
  <Words>1700</Words>
  <Application>Microsoft Office PowerPoint</Application>
  <PresentationFormat>عرض على الشاشة (3:4)‏</PresentationFormat>
  <Paragraphs>306</Paragraphs>
  <Slides>20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ملتقى</vt:lpstr>
      <vt:lpstr>  Comments التعليقات            </vt:lpstr>
      <vt:lpstr>الشريحة 2</vt:lpstr>
      <vt:lpstr>Data Types أنواع البيانات </vt:lpstr>
      <vt:lpstr>الشريحة 4</vt:lpstr>
      <vt:lpstr>  أنواع البيانات الأساسيةPrimitive Data Types  </vt:lpstr>
      <vt:lpstr>الشريحة 6</vt:lpstr>
      <vt:lpstr> Integral Data Type البيانات الصحيحة المتكاملة  1- Int  1- الأعداد الصحيحة     </vt:lpstr>
      <vt:lpstr>2-Char الأحرف </vt:lpstr>
      <vt:lpstr>الشريحة 9</vt:lpstr>
      <vt:lpstr>الشريحة 10</vt:lpstr>
      <vt:lpstr> Booleanالبيانات المنطقية الثنائية   </vt:lpstr>
      <vt:lpstr> Arithmetic Expressionالتعبير الحسابي  </vt:lpstr>
      <vt:lpstr>الشريحة 13</vt:lpstr>
      <vt:lpstr>الشريحة 14</vt:lpstr>
      <vt:lpstr> Examples on arithmetic expressions on integers أمثلة لتعبيرات رياضية على الأعداد الصحيحة  </vt:lpstr>
      <vt:lpstr> Examples on arithmetic expressions   on Floating Point numbers  أمثلة لتعبيرات رياضية على أعداد عشرية </vt:lpstr>
      <vt:lpstr>  Mixed Expressions تعبيرات مختلطة   </vt:lpstr>
      <vt:lpstr>الشريحة 18</vt:lpstr>
      <vt:lpstr>A Java Program Example  : Arithmetic Operations on integers and Floating point numbers  مثال لبرنامج جافا : عمليات رياضية على أعداد صحيحة وعشرية</vt:lpstr>
      <vt:lpstr>Run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</dc:title>
  <dc:creator>Welcome</dc:creator>
  <cp:lastModifiedBy>user</cp:lastModifiedBy>
  <cp:revision>42</cp:revision>
  <dcterms:created xsi:type="dcterms:W3CDTF">2016-02-06T21:54:15Z</dcterms:created>
  <dcterms:modified xsi:type="dcterms:W3CDTF">2017-10-03T07:37:55Z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