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9B57BE2-5CF2-4FD3-85B7-B97C02625651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511AA2A-1EAE-48F1-A006-9D3A5DA2B6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09600" y="1143000"/>
            <a:ext cx="7696200" cy="5105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A break statement is used to break the loop  when a specific condition is </a:t>
            </a:r>
            <a:r>
              <a:rPr lang="en-US" sz="2400" dirty="0" smtClean="0"/>
              <a:t>met.</a:t>
            </a:r>
          </a:p>
          <a:p>
            <a:pPr>
              <a:buNone/>
            </a:pPr>
            <a:endParaRPr lang="en-US" sz="2400" dirty="0" smtClean="0"/>
          </a:p>
          <a:p>
            <a:pPr algn="r" rtl="1">
              <a:buNone/>
            </a:pPr>
            <a:r>
              <a:rPr lang="ar-KW" sz="2400" dirty="0" smtClean="0"/>
              <a:t>تستخدم </a:t>
            </a:r>
            <a:r>
              <a:rPr lang="en-US" sz="2400" dirty="0" smtClean="0"/>
              <a:t>break </a:t>
            </a:r>
            <a:r>
              <a:rPr lang="ar-KW" sz="2400" dirty="0" smtClean="0"/>
              <a:t> </a:t>
            </a:r>
            <a:r>
              <a:rPr lang="ar-KW" sz="2400" dirty="0" smtClean="0"/>
              <a:t> لكسر </a:t>
            </a:r>
            <a:r>
              <a:rPr lang="en-US" sz="2400" dirty="0" smtClean="0"/>
              <a:t>loop </a:t>
            </a:r>
            <a:r>
              <a:rPr lang="ar-KW" sz="2400" dirty="0" smtClean="0"/>
              <a:t>  والخروج منه عند استيفاء شرط معين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ar-KW" sz="2400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For Example: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for(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var</a:t>
            </a:r>
            <a:r>
              <a:rPr lang="en-US" sz="2400" dirty="0" smtClean="0"/>
              <a:t> =0; </a:t>
            </a:r>
            <a:r>
              <a:rPr lang="en-US" sz="2400" dirty="0" err="1" smtClean="0"/>
              <a:t>var</a:t>
            </a:r>
            <a:r>
              <a:rPr lang="en-US" sz="2400" dirty="0" smtClean="0"/>
              <a:t> &lt; 5 ; </a:t>
            </a:r>
            <a:r>
              <a:rPr lang="en-US" sz="2400" dirty="0" err="1" smtClean="0"/>
              <a:t>var</a:t>
            </a:r>
            <a:r>
              <a:rPr lang="en-US" sz="2400" dirty="0" smtClean="0"/>
              <a:t>++)</a:t>
            </a:r>
          </a:p>
          <a:p>
            <a:pPr>
              <a:buNone/>
            </a:pPr>
            <a:r>
              <a:rPr lang="en-US" sz="2400" dirty="0" smtClean="0"/>
              <a:t>  {</a:t>
            </a:r>
          </a:p>
          <a:p>
            <a:pPr>
              <a:buNone/>
            </a:pPr>
            <a:r>
              <a:rPr lang="en-US" sz="2400" dirty="0" smtClean="0"/>
              <a:t>     </a:t>
            </a:r>
            <a:r>
              <a:rPr lang="en-US" sz="2400" dirty="0" err="1" smtClean="0"/>
              <a:t>System.out.println</a:t>
            </a:r>
            <a:r>
              <a:rPr lang="en-US" sz="2400" dirty="0" smtClean="0"/>
              <a:t>(“</a:t>
            </a:r>
            <a:r>
              <a:rPr lang="en-US" sz="2400" dirty="0" err="1" smtClean="0"/>
              <a:t>Var</a:t>
            </a:r>
            <a:r>
              <a:rPr lang="en-US" sz="2400" dirty="0" smtClean="0"/>
              <a:t> is : “ + </a:t>
            </a:r>
            <a:r>
              <a:rPr lang="en-US" sz="2400" dirty="0" err="1" smtClean="0"/>
              <a:t>var</a:t>
            </a:r>
            <a:r>
              <a:rPr lang="en-US" sz="2400" dirty="0" smtClean="0"/>
              <a:t>);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     </a:t>
            </a:r>
            <a:r>
              <a:rPr lang="en-US" sz="2400" dirty="0" smtClean="0"/>
              <a:t>if(</a:t>
            </a:r>
            <a:r>
              <a:rPr lang="en-US" sz="2400" dirty="0" err="1" smtClean="0"/>
              <a:t>var</a:t>
            </a:r>
            <a:r>
              <a:rPr lang="en-US" sz="2400" dirty="0" smtClean="0"/>
              <a:t> == 3</a:t>
            </a:r>
            <a:r>
              <a:rPr lang="en-US" sz="2400" dirty="0" smtClean="0"/>
              <a:t>)</a:t>
            </a:r>
            <a:r>
              <a:rPr lang="ar-KW" sz="2400" dirty="0" smtClean="0"/>
              <a:t>  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break;</a:t>
            </a:r>
          </a:p>
          <a:p>
            <a:pPr>
              <a:buNone/>
            </a:pPr>
            <a:r>
              <a:rPr lang="en-US" sz="2400" dirty="0" smtClean="0"/>
              <a:t>   }</a:t>
            </a:r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b="1" dirty="0" smtClean="0"/>
              <a:t>Loops and the break Statement</a:t>
            </a:r>
            <a:endParaRPr lang="en-US" sz="36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990600" y="3581400"/>
            <a:ext cx="15240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=0</a:t>
            </a:r>
            <a:endParaRPr lang="en-US" dirty="0"/>
          </a:p>
        </p:txBody>
      </p:sp>
      <p:sp>
        <p:nvSpPr>
          <p:cNvPr id="5" name="مربع نص 4"/>
          <p:cNvSpPr txBox="1"/>
          <p:nvPr/>
        </p:nvSpPr>
        <p:spPr>
          <a:xfrm>
            <a:off x="2743200" y="3581400"/>
            <a:ext cx="19050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&lt;5 </a:t>
            </a:r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4953000" y="3581400"/>
            <a:ext cx="2438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أضف </a:t>
            </a:r>
            <a:r>
              <a:rPr lang="en-US" sz="1600" dirty="0" smtClean="0"/>
              <a:t>1</a:t>
            </a:r>
            <a:r>
              <a:rPr lang="ar-KW" sz="1600" dirty="0" smtClean="0"/>
              <a:t>قبل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6858000" y="4876800"/>
            <a:ext cx="2057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 </a:t>
            </a:r>
            <a:r>
              <a:rPr lang="en-US" sz="1600" dirty="0" err="1" smtClean="0"/>
              <a:t>var</a:t>
            </a:r>
            <a:r>
              <a:rPr lang="ar-KW" sz="1600" dirty="0" smtClean="0"/>
              <a:t> واترك سطر</a:t>
            </a:r>
            <a:endParaRPr lang="en-US" sz="16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3505200" y="5410200"/>
            <a:ext cx="2057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اذا  </a:t>
            </a:r>
            <a:r>
              <a:rPr lang="en-US" sz="1600" dirty="0" smtClean="0"/>
              <a:t> 3</a:t>
            </a:r>
            <a:r>
              <a:rPr lang="ar-KW" sz="1600" dirty="0" err="1" smtClean="0"/>
              <a:t>=</a:t>
            </a:r>
            <a:r>
              <a:rPr lang="en-US" sz="1600" dirty="0" err="1" smtClean="0"/>
              <a:t>var</a:t>
            </a:r>
            <a:r>
              <a:rPr lang="ar-KW" sz="1600" dirty="0" smtClean="0"/>
              <a:t>  أخرج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25247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nl-NL" dirty="0" smtClean="0"/>
              <a:t>Var is : 0</a:t>
            </a:r>
          </a:p>
          <a:p>
            <a:pPr>
              <a:buNone/>
            </a:pPr>
            <a:r>
              <a:rPr lang="nl-NL" dirty="0" smtClean="0"/>
              <a:t>Var is : 1</a:t>
            </a:r>
          </a:p>
          <a:p>
            <a:pPr>
              <a:buNone/>
            </a:pPr>
            <a:r>
              <a:rPr lang="nl-NL" dirty="0" smtClean="0"/>
              <a:t>Var is : 2</a:t>
            </a:r>
          </a:p>
          <a:p>
            <a:pPr>
              <a:buNone/>
            </a:pPr>
            <a:r>
              <a:rPr lang="nl-NL" dirty="0" smtClean="0"/>
              <a:t>Var is : 3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6096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sz="2100" dirty="0" smtClean="0"/>
              <a:t>public class Ch5Ex4 {</a:t>
            </a:r>
          </a:p>
          <a:p>
            <a:pPr>
              <a:buNone/>
            </a:pPr>
            <a:r>
              <a:rPr lang="en-US" sz="2100" dirty="0" smtClean="0"/>
              <a:t>   public static void main(String[] </a:t>
            </a:r>
            <a:r>
              <a:rPr lang="en-US" sz="2100" dirty="0" err="1" smtClean="0"/>
              <a:t>args</a:t>
            </a:r>
            <a:r>
              <a:rPr lang="en-US" sz="2100" dirty="0" smtClean="0"/>
              <a:t>) {</a:t>
            </a:r>
          </a:p>
          <a:p>
            <a:pPr>
              <a:buNone/>
            </a:pPr>
            <a:r>
              <a:rPr lang="en-US" sz="2100" dirty="0" smtClean="0">
                <a:solidFill>
                  <a:schemeClr val="tx1"/>
                </a:solidFill>
              </a:rPr>
              <a:t> </a:t>
            </a:r>
            <a:endParaRPr lang="en-US" sz="21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100" dirty="0" smtClean="0">
                <a:solidFill>
                  <a:schemeClr val="tx1"/>
                </a:solidFill>
              </a:rPr>
              <a:t>    </a:t>
            </a:r>
          </a:p>
          <a:p>
            <a:pPr>
              <a:buNone/>
            </a:pPr>
            <a:r>
              <a:rPr lang="en-US" sz="2100" dirty="0" smtClean="0">
                <a:solidFill>
                  <a:schemeClr val="tx1"/>
                </a:solidFill>
              </a:rPr>
              <a:t> </a:t>
            </a:r>
            <a:r>
              <a:rPr lang="en-US" sz="2100" dirty="0" smtClean="0">
                <a:solidFill>
                  <a:schemeClr val="tx1"/>
                </a:solidFill>
              </a:rPr>
              <a:t>  </a:t>
            </a:r>
            <a:r>
              <a:rPr lang="en-US" sz="2100" dirty="0" smtClean="0">
                <a:solidFill>
                  <a:schemeClr val="tx1"/>
                </a:solidFill>
              </a:rPr>
              <a:t> </a:t>
            </a:r>
            <a:r>
              <a:rPr lang="en-US" sz="2100" dirty="0" smtClean="0">
                <a:solidFill>
                  <a:srgbClr val="0070C0"/>
                </a:solidFill>
              </a:rPr>
              <a:t>for (</a:t>
            </a:r>
            <a:r>
              <a:rPr lang="en-US" sz="2100" dirty="0" err="1" smtClean="0">
                <a:solidFill>
                  <a:srgbClr val="0070C0"/>
                </a:solidFill>
              </a:rPr>
              <a:t>int</a:t>
            </a:r>
            <a:r>
              <a:rPr lang="en-US" sz="2100" dirty="0" smtClean="0">
                <a:solidFill>
                  <a:srgbClr val="0070C0"/>
                </a:solidFill>
              </a:rPr>
              <a:t> x = 0</a:t>
            </a:r>
            <a:r>
              <a:rPr lang="en-US" sz="2100" dirty="0" smtClean="0">
                <a:solidFill>
                  <a:srgbClr val="0070C0"/>
                </a:solidFill>
              </a:rPr>
              <a:t>;    </a:t>
            </a:r>
            <a:r>
              <a:rPr lang="en-US" sz="2100" dirty="0" smtClean="0">
                <a:solidFill>
                  <a:srgbClr val="0070C0"/>
                </a:solidFill>
              </a:rPr>
              <a:t>x &lt; 10</a:t>
            </a:r>
            <a:r>
              <a:rPr lang="en-US" sz="2100" dirty="0" smtClean="0">
                <a:solidFill>
                  <a:srgbClr val="0070C0"/>
                </a:solidFill>
              </a:rPr>
              <a:t>;       </a:t>
            </a:r>
            <a:r>
              <a:rPr lang="en-US" sz="2100" dirty="0" smtClean="0">
                <a:solidFill>
                  <a:srgbClr val="0070C0"/>
                </a:solidFill>
              </a:rPr>
              <a:t>x++) </a:t>
            </a:r>
          </a:p>
          <a:p>
            <a:pPr>
              <a:buNone/>
            </a:pPr>
            <a:r>
              <a:rPr lang="en-US" sz="2100" dirty="0" smtClean="0">
                <a:solidFill>
                  <a:srgbClr val="0070C0"/>
                </a:solidFill>
              </a:rPr>
              <a:t>      </a:t>
            </a:r>
            <a:r>
              <a:rPr lang="en-US" sz="2100" dirty="0" smtClean="0">
                <a:solidFill>
                  <a:srgbClr val="0070C0"/>
                </a:solidFill>
              </a:rPr>
              <a:t>{     </a:t>
            </a:r>
            <a:r>
              <a:rPr lang="en-US" sz="2100" dirty="0" err="1" smtClean="0">
                <a:solidFill>
                  <a:srgbClr val="0070C0"/>
                </a:solidFill>
              </a:rPr>
              <a:t>System.out.print</a:t>
            </a:r>
            <a:r>
              <a:rPr lang="en-US" sz="2100" dirty="0" smtClean="0">
                <a:solidFill>
                  <a:srgbClr val="0070C0"/>
                </a:solidFill>
              </a:rPr>
              <a:t>("("+x+") ");</a:t>
            </a:r>
          </a:p>
          <a:p>
            <a:pPr>
              <a:buNone/>
            </a:pPr>
            <a:endParaRPr lang="en-US" sz="21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1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100" dirty="0" smtClean="0">
                <a:solidFill>
                  <a:srgbClr val="00B050"/>
                </a:solidFill>
              </a:rPr>
              <a:t>                </a:t>
            </a:r>
            <a:r>
              <a:rPr lang="en-US" sz="2100" u="sng" dirty="0" smtClean="0">
                <a:solidFill>
                  <a:srgbClr val="00B050"/>
                </a:solidFill>
              </a:rPr>
              <a:t>for (</a:t>
            </a:r>
            <a:r>
              <a:rPr lang="en-US" sz="2100" u="sng" dirty="0" err="1" smtClean="0">
                <a:solidFill>
                  <a:srgbClr val="00B050"/>
                </a:solidFill>
              </a:rPr>
              <a:t>int</a:t>
            </a:r>
            <a:r>
              <a:rPr lang="en-US" sz="2100" u="sng" dirty="0" smtClean="0">
                <a:solidFill>
                  <a:srgbClr val="00B050"/>
                </a:solidFill>
              </a:rPr>
              <a:t> y = 0</a:t>
            </a:r>
            <a:r>
              <a:rPr lang="en-US" sz="2100" u="sng" dirty="0" smtClean="0">
                <a:solidFill>
                  <a:srgbClr val="00B050"/>
                </a:solidFill>
              </a:rPr>
              <a:t>;  </a:t>
            </a:r>
            <a:r>
              <a:rPr lang="ar-KW" sz="2100" u="sng" dirty="0" smtClean="0">
                <a:solidFill>
                  <a:srgbClr val="00B050"/>
                </a:solidFill>
              </a:rPr>
              <a:t>   </a:t>
            </a:r>
            <a:r>
              <a:rPr lang="en-US" sz="2100" u="sng" dirty="0" smtClean="0">
                <a:solidFill>
                  <a:srgbClr val="00B050"/>
                </a:solidFill>
              </a:rPr>
              <a:t> </a:t>
            </a:r>
            <a:r>
              <a:rPr lang="en-US" sz="2100" u="sng" dirty="0" smtClean="0">
                <a:solidFill>
                  <a:srgbClr val="00B050"/>
                </a:solidFill>
              </a:rPr>
              <a:t>y &lt; 10</a:t>
            </a:r>
            <a:r>
              <a:rPr lang="en-US" sz="2100" u="sng" dirty="0" smtClean="0">
                <a:solidFill>
                  <a:srgbClr val="00B050"/>
                </a:solidFill>
              </a:rPr>
              <a:t>;</a:t>
            </a:r>
            <a:r>
              <a:rPr lang="ar-KW" sz="2100" u="sng" dirty="0" smtClean="0">
                <a:solidFill>
                  <a:srgbClr val="00B050"/>
                </a:solidFill>
              </a:rPr>
              <a:t>     </a:t>
            </a:r>
            <a:r>
              <a:rPr lang="en-US" sz="2100" u="sng" dirty="0" smtClean="0">
                <a:solidFill>
                  <a:srgbClr val="00B050"/>
                </a:solidFill>
              </a:rPr>
              <a:t> </a:t>
            </a:r>
            <a:r>
              <a:rPr lang="en-US" sz="2100" u="sng" dirty="0" smtClean="0">
                <a:solidFill>
                  <a:srgbClr val="00B050"/>
                </a:solidFill>
              </a:rPr>
              <a:t>y++) </a:t>
            </a:r>
          </a:p>
          <a:p>
            <a:pPr>
              <a:buNone/>
            </a:pPr>
            <a:r>
              <a:rPr lang="en-US" sz="2100" dirty="0" smtClean="0">
                <a:solidFill>
                  <a:srgbClr val="00B050"/>
                </a:solidFill>
              </a:rPr>
              <a:t>                   </a:t>
            </a:r>
            <a:r>
              <a:rPr lang="en-US" sz="2100" u="sng" dirty="0" smtClean="0">
                <a:solidFill>
                  <a:srgbClr val="00B050"/>
                </a:solidFill>
              </a:rPr>
              <a:t>{ </a:t>
            </a:r>
            <a:r>
              <a:rPr lang="en-US" sz="2100" u="sng" dirty="0" err="1" smtClean="0">
                <a:solidFill>
                  <a:srgbClr val="00B050"/>
                </a:solidFill>
              </a:rPr>
              <a:t>System.out.print</a:t>
            </a:r>
            <a:r>
              <a:rPr lang="en-US" sz="2100" u="sng" dirty="0" smtClean="0">
                <a:solidFill>
                  <a:srgbClr val="00B050"/>
                </a:solidFill>
              </a:rPr>
              <a:t>(y+" "); }</a:t>
            </a:r>
          </a:p>
          <a:p>
            <a:pPr>
              <a:buNone/>
            </a:pPr>
            <a:endParaRPr lang="en-US" sz="2100" u="sng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2100" u="sng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100" dirty="0" smtClean="0">
                <a:solidFill>
                  <a:srgbClr val="0070C0"/>
                </a:solidFill>
              </a:rPr>
              <a:t>           </a:t>
            </a:r>
            <a:r>
              <a:rPr lang="en-US" sz="2100" dirty="0" err="1" smtClean="0">
                <a:solidFill>
                  <a:srgbClr val="0070C0"/>
                </a:solidFill>
              </a:rPr>
              <a:t>System.out</a:t>
            </a:r>
            <a:r>
              <a:rPr lang="en-US" sz="2100" dirty="0" smtClean="0">
                <a:solidFill>
                  <a:srgbClr val="0070C0"/>
                </a:solidFill>
              </a:rPr>
              <a:t>. </a:t>
            </a:r>
            <a:r>
              <a:rPr lang="en-US" sz="2100" dirty="0" err="1" smtClean="0">
                <a:solidFill>
                  <a:srgbClr val="0070C0"/>
                </a:solidFill>
              </a:rPr>
              <a:t>println</a:t>
            </a:r>
            <a:r>
              <a:rPr lang="en-US" sz="2100" dirty="0" smtClean="0">
                <a:solidFill>
                  <a:srgbClr val="0070C0"/>
                </a:solidFill>
              </a:rPr>
              <a:t>(); </a:t>
            </a:r>
            <a:r>
              <a:rPr lang="en-US" sz="2100" dirty="0" smtClean="0">
                <a:solidFill>
                  <a:srgbClr val="0070C0"/>
                </a:solidFill>
              </a:rPr>
              <a:t>}</a:t>
            </a:r>
            <a:endParaRPr lang="en-US" sz="21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100" dirty="0" smtClean="0">
                <a:solidFill>
                  <a:srgbClr val="0070C0"/>
                </a:solidFill>
              </a:rPr>
              <a:t>      </a:t>
            </a:r>
          </a:p>
          <a:p>
            <a:pPr>
              <a:buNone/>
            </a:pPr>
            <a:r>
              <a:rPr lang="en-US" sz="2100" dirty="0" smtClean="0">
                <a:solidFill>
                  <a:schemeClr val="tx1"/>
                </a:solidFill>
              </a:rPr>
              <a:t>    }//main</a:t>
            </a:r>
          </a:p>
          <a:p>
            <a:pPr>
              <a:buNone/>
            </a:pPr>
            <a:r>
              <a:rPr lang="en-US" sz="2100" dirty="0" smtClean="0">
                <a:solidFill>
                  <a:schemeClr val="tx1"/>
                </a:solidFill>
              </a:rPr>
              <a:t>}//class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667000" y="0"/>
            <a:ext cx="4114800" cy="838200"/>
          </a:xfrm>
          <a:effectLst>
            <a:outerShdw blurRad="50800" dist="38100" dir="5400000" rotWithShape="0">
              <a:srgbClr val="000000">
                <a:alpha val="35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400" b="1" dirty="0" smtClean="0"/>
              <a:t>Nested </a:t>
            </a:r>
            <a:r>
              <a:rPr lang="en-US" sz="2400" dirty="0" smtClean="0"/>
              <a:t>Loop</a:t>
            </a:r>
            <a:r>
              <a:rPr lang="en-US" sz="2400" b="1" dirty="0" smtClean="0"/>
              <a:t> </a:t>
            </a:r>
            <a:r>
              <a:rPr lang="en-US" sz="2400" b="1" dirty="0" smtClean="0"/>
              <a:t>Structures</a:t>
            </a:r>
            <a:endParaRPr lang="en-US" sz="2400" dirty="0"/>
          </a:p>
        </p:txBody>
      </p:sp>
      <p:sp>
        <p:nvSpPr>
          <p:cNvPr id="4" name="مربع نص 3"/>
          <p:cNvSpPr txBox="1"/>
          <p:nvPr/>
        </p:nvSpPr>
        <p:spPr>
          <a:xfrm>
            <a:off x="1143000" y="1828800"/>
            <a:ext cx="12192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smtClean="0"/>
              <a:t> x=0</a:t>
            </a:r>
            <a:endParaRPr lang="en-US" dirty="0"/>
          </a:p>
        </p:txBody>
      </p:sp>
      <p:sp>
        <p:nvSpPr>
          <p:cNvPr id="5" name="مربع نص 4"/>
          <p:cNvSpPr txBox="1"/>
          <p:nvPr/>
        </p:nvSpPr>
        <p:spPr>
          <a:xfrm>
            <a:off x="2590800" y="1600200"/>
            <a:ext cx="13716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x&lt;10 </a:t>
            </a:r>
          </a:p>
          <a:p>
            <a:pPr algn="ctr" rtl="1"/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4191000" y="1600200"/>
            <a:ext cx="16764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أضف </a:t>
            </a:r>
            <a:r>
              <a:rPr lang="en-US" sz="1600" dirty="0" smtClean="0"/>
              <a:t>1</a:t>
            </a:r>
            <a:r>
              <a:rPr lang="ar-KW" sz="1600" dirty="0" smtClean="0"/>
              <a:t>قبل</a:t>
            </a:r>
            <a:endParaRPr lang="en-US" sz="1600" dirty="0" smtClean="0"/>
          </a:p>
          <a:p>
            <a:pPr algn="ctr" rtl="1"/>
            <a:r>
              <a:rPr lang="ar-KW" sz="1600" dirty="0" smtClean="0"/>
              <a:t>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sp>
        <p:nvSpPr>
          <p:cNvPr id="7" name="مربع نص 6"/>
          <p:cNvSpPr txBox="1"/>
          <p:nvPr/>
        </p:nvSpPr>
        <p:spPr>
          <a:xfrm>
            <a:off x="6019800" y="4114800"/>
            <a:ext cx="2057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(y)</a:t>
            </a:r>
            <a:r>
              <a:rPr lang="ar-KW" sz="1600" dirty="0" smtClean="0"/>
              <a:t> واترك مسافة</a:t>
            </a:r>
            <a:endParaRPr lang="en-US" sz="16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4572000" y="5257800"/>
            <a:ext cx="20574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اترك سطر</a:t>
            </a:r>
            <a:endParaRPr lang="en-US" sz="16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133600" y="3200400"/>
            <a:ext cx="12192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dirty="0" smtClean="0"/>
              <a:t>; </a:t>
            </a:r>
            <a:r>
              <a:rPr lang="ar-KW" dirty="0" smtClean="0"/>
              <a:t>ابدأ </a:t>
            </a:r>
            <a:r>
              <a:rPr lang="en-US" dirty="0" smtClean="0"/>
              <a:t> </a:t>
            </a:r>
            <a:r>
              <a:rPr lang="en-US" dirty="0" smtClean="0"/>
              <a:t>y</a:t>
            </a:r>
            <a:r>
              <a:rPr lang="en-US" dirty="0" smtClean="0"/>
              <a:t>=0</a:t>
            </a:r>
            <a:endParaRPr lang="en-US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581400" y="3124200"/>
            <a:ext cx="13716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en-US" sz="1600" dirty="0" smtClean="0"/>
              <a:t>;</a:t>
            </a:r>
            <a:r>
              <a:rPr lang="ar-KW" sz="1600" dirty="0" smtClean="0"/>
              <a:t>اذا</a:t>
            </a:r>
            <a:r>
              <a:rPr lang="en-US" sz="1600" dirty="0" smtClean="0"/>
              <a:t> y&lt;10 </a:t>
            </a:r>
          </a:p>
          <a:p>
            <a:pPr algn="ctr" rtl="1"/>
            <a:r>
              <a:rPr lang="ar-KW" sz="1600" dirty="0" smtClean="0"/>
              <a:t>ادخل </a:t>
            </a:r>
            <a:r>
              <a:rPr lang="en-US" sz="1600" dirty="0" smtClean="0"/>
              <a:t>loop</a:t>
            </a:r>
            <a:endParaRPr lang="en-US" sz="16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5181600" y="3124200"/>
            <a:ext cx="16764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أضف </a:t>
            </a:r>
            <a:r>
              <a:rPr lang="en-US" sz="1600" dirty="0" smtClean="0"/>
              <a:t>1</a:t>
            </a:r>
            <a:r>
              <a:rPr lang="ar-KW" sz="1600" dirty="0" smtClean="0"/>
              <a:t>قبل</a:t>
            </a:r>
            <a:endParaRPr lang="en-US" sz="1600" dirty="0" smtClean="0"/>
          </a:p>
          <a:p>
            <a:pPr algn="ctr" rtl="1"/>
            <a:r>
              <a:rPr lang="ar-KW" sz="1600" dirty="0" smtClean="0"/>
              <a:t> الخروج من </a:t>
            </a:r>
            <a:r>
              <a:rPr lang="en-US" sz="1600" dirty="0" smtClean="0"/>
              <a:t>loop </a:t>
            </a:r>
            <a:endParaRPr lang="en-US" sz="1600" dirty="0"/>
          </a:p>
        </p:txBody>
      </p:sp>
      <p:cxnSp>
        <p:nvCxnSpPr>
          <p:cNvPr id="12" name="رابط كسهم مستقيم 11"/>
          <p:cNvCxnSpPr/>
          <p:nvPr/>
        </p:nvCxnSpPr>
        <p:spPr>
          <a:xfrm flipH="1">
            <a:off x="1143000" y="4419600"/>
            <a:ext cx="762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رابط كسهم مستقيم 12"/>
          <p:cNvCxnSpPr/>
          <p:nvPr/>
        </p:nvCxnSpPr>
        <p:spPr>
          <a:xfrm flipV="1">
            <a:off x="1143000" y="3886200"/>
            <a:ext cx="0" cy="457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>
            <a:off x="1219200" y="3962400"/>
            <a:ext cx="381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مربع نص 32"/>
          <p:cNvSpPr txBox="1"/>
          <p:nvPr/>
        </p:nvSpPr>
        <p:spPr>
          <a:xfrm>
            <a:off x="5181600" y="2590800"/>
            <a:ext cx="1371600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600" dirty="0" smtClean="0"/>
              <a:t>اطبع </a:t>
            </a:r>
            <a:r>
              <a:rPr lang="en-US" sz="1600" dirty="0" smtClean="0"/>
              <a:t>(</a:t>
            </a:r>
            <a:r>
              <a:rPr lang="en-US" sz="1600" dirty="0" smtClean="0"/>
              <a:t>x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cxnSp>
        <p:nvCxnSpPr>
          <p:cNvPr id="34" name="رابط كسهم مستقيم 33"/>
          <p:cNvCxnSpPr/>
          <p:nvPr/>
        </p:nvCxnSpPr>
        <p:spPr>
          <a:xfrm flipH="1">
            <a:off x="457200" y="5410200"/>
            <a:ext cx="7620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رابط كسهم مستقيم 34"/>
          <p:cNvCxnSpPr/>
          <p:nvPr/>
        </p:nvCxnSpPr>
        <p:spPr>
          <a:xfrm flipV="1">
            <a:off x="457200" y="2362200"/>
            <a:ext cx="0" cy="3048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رابط كسهم مستقيم 36"/>
          <p:cNvCxnSpPr/>
          <p:nvPr/>
        </p:nvCxnSpPr>
        <p:spPr>
          <a:xfrm>
            <a:off x="457200" y="2362200"/>
            <a:ext cx="2286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(0)    0 1 2 3 4 5 6 7 8 9 </a:t>
            </a:r>
          </a:p>
          <a:p>
            <a:pPr>
              <a:buNone/>
            </a:pPr>
            <a:r>
              <a:rPr lang="en-US" dirty="0" smtClean="0"/>
              <a:t>(1)    0 1 2 3 4 5 6 7 8 9 </a:t>
            </a:r>
          </a:p>
          <a:p>
            <a:pPr>
              <a:buNone/>
            </a:pPr>
            <a:r>
              <a:rPr lang="en-US" dirty="0" smtClean="0"/>
              <a:t>(2)    0 1 2 3 4 5 6 7 8 9 </a:t>
            </a:r>
          </a:p>
          <a:p>
            <a:pPr>
              <a:buNone/>
            </a:pPr>
            <a:r>
              <a:rPr lang="en-US" dirty="0" smtClean="0"/>
              <a:t>(3)    0 1 2 3 4 5 6 7 8 9 </a:t>
            </a:r>
          </a:p>
          <a:p>
            <a:pPr>
              <a:buNone/>
            </a:pPr>
            <a:r>
              <a:rPr lang="en-US" dirty="0" smtClean="0"/>
              <a:t>(4)    0 1 2 3 4 5 6 7 8 9 </a:t>
            </a:r>
          </a:p>
          <a:p>
            <a:pPr>
              <a:buNone/>
            </a:pPr>
            <a:r>
              <a:rPr lang="en-US" dirty="0" smtClean="0"/>
              <a:t>(5)    0 1 2 3 4 5 6 7 8 9 </a:t>
            </a:r>
          </a:p>
          <a:p>
            <a:pPr>
              <a:buNone/>
            </a:pPr>
            <a:r>
              <a:rPr lang="en-US" dirty="0" smtClean="0"/>
              <a:t>(6)    0 1 2 3 4 5 6 7 8 9 </a:t>
            </a:r>
          </a:p>
          <a:p>
            <a:pPr>
              <a:buNone/>
            </a:pPr>
            <a:r>
              <a:rPr lang="en-US" dirty="0" smtClean="0"/>
              <a:t>(7)    0 1 2 3 4 5 6 7 8 9 </a:t>
            </a:r>
          </a:p>
          <a:p>
            <a:pPr>
              <a:buNone/>
            </a:pPr>
            <a:r>
              <a:rPr lang="en-US" dirty="0" smtClean="0"/>
              <a:t>(8)    0 1 2 3 4 5 6 7 8 9 </a:t>
            </a:r>
          </a:p>
          <a:p>
            <a:pPr>
              <a:buNone/>
            </a:pPr>
            <a:r>
              <a:rPr lang="en-US" dirty="0" smtClean="0"/>
              <a:t>(9)    0 1 2 3 4 5 6 7 8 9 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0FDC4BD7D414D8C490BD686851FFF" ma:contentTypeVersion="4" ma:contentTypeDescription="Create a new document." ma:contentTypeScope="" ma:versionID="8c46479a0ee3aeb0daf3ff59800e6a2b">
  <xsd:schema xmlns:xsd="http://www.w3.org/2001/XMLSchema" xmlns:xs="http://www.w3.org/2001/XMLSchema" xmlns:p="http://schemas.microsoft.com/office/2006/metadata/properties" xmlns:ns2="baf628c7-65e7-4b65-b573-e06818b2588e" targetNamespace="http://schemas.microsoft.com/office/2006/metadata/properties" ma:root="true" ma:fieldsID="500f1f60454699cfea147587868809c4" ns2:_="">
    <xsd:import namespace="baf628c7-65e7-4b65-b573-e06818b258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628c7-65e7-4b65-b573-e06818b25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288B22-716C-447E-A7B0-C3FD1FACFDF3}"/>
</file>

<file path=customXml/itemProps2.xml><?xml version="1.0" encoding="utf-8"?>
<ds:datastoreItem xmlns:ds="http://schemas.openxmlformats.org/officeDocument/2006/customXml" ds:itemID="{013D77F2-7BAB-4872-B5A6-DB4EFA0F9B17}"/>
</file>

<file path=customXml/itemProps3.xml><?xml version="1.0" encoding="utf-8"?>
<ds:datastoreItem xmlns:ds="http://schemas.openxmlformats.org/officeDocument/2006/customXml" ds:itemID="{F17330E2-D1C6-4FB8-8813-6060E64F1844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</TotalTime>
  <Words>352</Words>
  <Application>Microsoft Office PowerPoint</Application>
  <PresentationFormat>عرض على الشاشة (3:4)‏</PresentationFormat>
  <Paragraphs>64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ملتقى</vt:lpstr>
      <vt:lpstr>Loops and the break Statement</vt:lpstr>
      <vt:lpstr>Run</vt:lpstr>
      <vt:lpstr>Nested Loop Structures</vt:lpstr>
      <vt:lpstr>Run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 and the break Statement</dc:title>
  <dc:creator>Welcome</dc:creator>
  <cp:lastModifiedBy>Welcome</cp:lastModifiedBy>
  <cp:revision>3</cp:revision>
  <dcterms:created xsi:type="dcterms:W3CDTF">2016-04-18T21:21:31Z</dcterms:created>
  <dcterms:modified xsi:type="dcterms:W3CDTF">2016-12-10T21:17:23Z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0x0101003B10FDC4BD7D414D8C490BD686851FFF</vt:lpwstr>
  </property>
</Properties>
</file>